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9"/>
  </p:notesMasterIdLst>
  <p:sldIdLst>
    <p:sldId id="305" r:id="rId2"/>
    <p:sldId id="332" r:id="rId3"/>
    <p:sldId id="372" r:id="rId4"/>
    <p:sldId id="405" r:id="rId5"/>
    <p:sldId id="406" r:id="rId6"/>
    <p:sldId id="407"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374" r:id="rId34"/>
    <p:sldId id="375" r:id="rId35"/>
    <p:sldId id="377" r:id="rId36"/>
    <p:sldId id="378" r:id="rId37"/>
    <p:sldId id="379" r:id="rId38"/>
    <p:sldId id="380" r:id="rId39"/>
    <p:sldId id="381" r:id="rId40"/>
    <p:sldId id="384" r:id="rId41"/>
    <p:sldId id="385" r:id="rId42"/>
    <p:sldId id="387" r:id="rId43"/>
    <p:sldId id="386"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342" r:id="rId57"/>
    <p:sldId id="403" r:id="rId58"/>
    <p:sldId id="404" r:id="rId59"/>
    <p:sldId id="370" r:id="rId60"/>
    <p:sldId id="371" r:id="rId61"/>
    <p:sldId id="400" r:id="rId62"/>
    <p:sldId id="434" r:id="rId63"/>
    <p:sldId id="435" r:id="rId64"/>
    <p:sldId id="436" r:id="rId65"/>
    <p:sldId id="401" r:id="rId66"/>
    <p:sldId id="402" r:id="rId67"/>
    <p:sldId id="318" r:id="rId6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329EBD-50A4-41C1-A683-A2CED5BEF91A}" v="2" dt="2021-06-07T13:34:05.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328"/>
  </p:normalViewPr>
  <p:slideViewPr>
    <p:cSldViewPr>
      <p:cViewPr varScale="1">
        <p:scale>
          <a:sx n="157" d="100"/>
          <a:sy n="157" d="100"/>
        </p:scale>
        <p:origin x="2288" y="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Luc Nghi" userId="1a939f81-63e0-4391-9f55-d5a8a1b34d48" providerId="ADAL" clId="{1C375E6C-9E48-4BE5-BF6A-5EB02DBF8352}"/>
    <pc:docChg chg="modSld">
      <pc:chgData name="Doan Luc Nghi" userId="1a939f81-63e0-4391-9f55-d5a8a1b34d48" providerId="ADAL" clId="{1C375E6C-9E48-4BE5-BF6A-5EB02DBF8352}" dt="2021-04-18T16:06:10.424" v="21" actId="13926"/>
      <pc:docMkLst>
        <pc:docMk/>
      </pc:docMkLst>
      <pc:sldChg chg="modSp">
        <pc:chgData name="Doan Luc Nghi" userId="1a939f81-63e0-4391-9f55-d5a8a1b34d48" providerId="ADAL" clId="{1C375E6C-9E48-4BE5-BF6A-5EB02DBF8352}" dt="2021-04-16T14:44:38.930" v="6" actId="1076"/>
        <pc:sldMkLst>
          <pc:docMk/>
          <pc:sldMk cId="0" sldId="381"/>
        </pc:sldMkLst>
        <pc:spChg chg="mod">
          <ac:chgData name="Doan Luc Nghi" userId="1a939f81-63e0-4391-9f55-d5a8a1b34d48" providerId="ADAL" clId="{1C375E6C-9E48-4BE5-BF6A-5EB02DBF8352}" dt="2021-04-16T14:44:38.930" v="6" actId="1076"/>
          <ac:spMkLst>
            <pc:docMk/>
            <pc:sldMk cId="0" sldId="381"/>
            <ac:spMk id="25602" creationId="{AD81CEC4-3021-5B48-A2A7-DBF6B3C6A006}"/>
          </ac:spMkLst>
        </pc:spChg>
      </pc:sldChg>
      <pc:sldChg chg="modSp mod">
        <pc:chgData name="Doan Luc Nghi" userId="1a939f81-63e0-4391-9f55-d5a8a1b34d48" providerId="ADAL" clId="{1C375E6C-9E48-4BE5-BF6A-5EB02DBF8352}" dt="2021-04-16T14:43:31.445" v="2" actId="13926"/>
        <pc:sldMkLst>
          <pc:docMk/>
          <pc:sldMk cId="0" sldId="384"/>
        </pc:sldMkLst>
        <pc:spChg chg="mod">
          <ac:chgData name="Doan Luc Nghi" userId="1a939f81-63e0-4391-9f55-d5a8a1b34d48" providerId="ADAL" clId="{1C375E6C-9E48-4BE5-BF6A-5EB02DBF8352}" dt="2021-04-16T14:43:31.445" v="2" actId="13926"/>
          <ac:spMkLst>
            <pc:docMk/>
            <pc:sldMk cId="0" sldId="384"/>
            <ac:spMk id="26625" creationId="{EAFF1794-7D03-B549-8B17-55D4116257E6}"/>
          </ac:spMkLst>
        </pc:spChg>
      </pc:sldChg>
      <pc:sldChg chg="modSp mod">
        <pc:chgData name="Doan Luc Nghi" userId="1a939f81-63e0-4391-9f55-d5a8a1b34d48" providerId="ADAL" clId="{1C375E6C-9E48-4BE5-BF6A-5EB02DBF8352}" dt="2021-04-16T14:43:27.281" v="1" actId="13926"/>
        <pc:sldMkLst>
          <pc:docMk/>
          <pc:sldMk cId="0" sldId="385"/>
        </pc:sldMkLst>
        <pc:spChg chg="mod">
          <ac:chgData name="Doan Luc Nghi" userId="1a939f81-63e0-4391-9f55-d5a8a1b34d48" providerId="ADAL" clId="{1C375E6C-9E48-4BE5-BF6A-5EB02DBF8352}" dt="2021-04-16T14:43:27.281" v="1" actId="13926"/>
          <ac:spMkLst>
            <pc:docMk/>
            <pc:sldMk cId="0" sldId="385"/>
            <ac:spMk id="27649" creationId="{A767B45D-5E9B-8B46-B7EA-B111023DF73F}"/>
          </ac:spMkLst>
        </pc:spChg>
      </pc:sldChg>
      <pc:sldChg chg="modSp mod">
        <pc:chgData name="Doan Luc Nghi" userId="1a939f81-63e0-4391-9f55-d5a8a1b34d48" providerId="ADAL" clId="{1C375E6C-9E48-4BE5-BF6A-5EB02DBF8352}" dt="2021-04-16T14:43:22.621" v="0" actId="13926"/>
        <pc:sldMkLst>
          <pc:docMk/>
          <pc:sldMk cId="0" sldId="386"/>
        </pc:sldMkLst>
        <pc:spChg chg="mod">
          <ac:chgData name="Doan Luc Nghi" userId="1a939f81-63e0-4391-9f55-d5a8a1b34d48" providerId="ADAL" clId="{1C375E6C-9E48-4BE5-BF6A-5EB02DBF8352}" dt="2021-04-16T14:43:22.621" v="0" actId="13926"/>
          <ac:spMkLst>
            <pc:docMk/>
            <pc:sldMk cId="0" sldId="386"/>
            <ac:spMk id="29698" creationId="{F378A86A-FF0D-F848-8E4E-59CBABF39CBA}"/>
          </ac:spMkLst>
        </pc:spChg>
      </pc:sldChg>
      <pc:sldChg chg="modSp mod">
        <pc:chgData name="Doan Luc Nghi" userId="1a939f81-63e0-4391-9f55-d5a8a1b34d48" providerId="ADAL" clId="{1C375E6C-9E48-4BE5-BF6A-5EB02DBF8352}" dt="2021-04-16T14:44:30.912" v="5" actId="13926"/>
        <pc:sldMkLst>
          <pc:docMk/>
          <pc:sldMk cId="0" sldId="389"/>
        </pc:sldMkLst>
        <pc:spChg chg="mod">
          <ac:chgData name="Doan Luc Nghi" userId="1a939f81-63e0-4391-9f55-d5a8a1b34d48" providerId="ADAL" clId="{1C375E6C-9E48-4BE5-BF6A-5EB02DBF8352}" dt="2021-04-16T14:44:30.912" v="5" actId="13926"/>
          <ac:spMkLst>
            <pc:docMk/>
            <pc:sldMk cId="0" sldId="389"/>
            <ac:spMk id="31745" creationId="{94FCFFBA-F82E-EE40-BCB3-766C409F29B3}"/>
          </ac:spMkLst>
        </pc:spChg>
      </pc:sldChg>
      <pc:sldChg chg="modSp mod">
        <pc:chgData name="Doan Luc Nghi" userId="1a939f81-63e0-4391-9f55-d5a8a1b34d48" providerId="ADAL" clId="{1C375E6C-9E48-4BE5-BF6A-5EB02DBF8352}" dt="2021-04-16T14:44:25.730" v="4" actId="13926"/>
        <pc:sldMkLst>
          <pc:docMk/>
          <pc:sldMk cId="0" sldId="392"/>
        </pc:sldMkLst>
        <pc:spChg chg="mod">
          <ac:chgData name="Doan Luc Nghi" userId="1a939f81-63e0-4391-9f55-d5a8a1b34d48" providerId="ADAL" clId="{1C375E6C-9E48-4BE5-BF6A-5EB02DBF8352}" dt="2021-04-16T14:44:25.730" v="4" actId="13926"/>
          <ac:spMkLst>
            <pc:docMk/>
            <pc:sldMk cId="0" sldId="392"/>
            <ac:spMk id="34817" creationId="{ABAF9642-476B-7541-A471-6EDFCA1735F6}"/>
          </ac:spMkLst>
        </pc:spChg>
      </pc:sldChg>
      <pc:sldChg chg="modSp mod">
        <pc:chgData name="Doan Luc Nghi" userId="1a939f81-63e0-4391-9f55-d5a8a1b34d48" providerId="ADAL" clId="{1C375E6C-9E48-4BE5-BF6A-5EB02DBF8352}" dt="2021-04-16T14:44:55.169" v="8" actId="207"/>
        <pc:sldMkLst>
          <pc:docMk/>
          <pc:sldMk cId="0" sldId="396"/>
        </pc:sldMkLst>
        <pc:spChg chg="mod">
          <ac:chgData name="Doan Luc Nghi" userId="1a939f81-63e0-4391-9f55-d5a8a1b34d48" providerId="ADAL" clId="{1C375E6C-9E48-4BE5-BF6A-5EB02DBF8352}" dt="2021-04-16T14:44:55.169" v="8" actId="207"/>
          <ac:spMkLst>
            <pc:docMk/>
            <pc:sldMk cId="0" sldId="396"/>
            <ac:spMk id="4" creationId="{85601504-86FC-3C4E-B240-5855F575C4BA}"/>
          </ac:spMkLst>
        </pc:spChg>
      </pc:sldChg>
      <pc:sldChg chg="modSp mod">
        <pc:chgData name="Doan Luc Nghi" userId="1a939f81-63e0-4391-9f55-d5a8a1b34d48" providerId="ADAL" clId="{1C375E6C-9E48-4BE5-BF6A-5EB02DBF8352}" dt="2021-04-16T14:45:10.206" v="9" actId="13926"/>
        <pc:sldMkLst>
          <pc:docMk/>
          <pc:sldMk cId="0" sldId="398"/>
        </pc:sldMkLst>
        <pc:spChg chg="mod">
          <ac:chgData name="Doan Luc Nghi" userId="1a939f81-63e0-4391-9f55-d5a8a1b34d48" providerId="ADAL" clId="{1C375E6C-9E48-4BE5-BF6A-5EB02DBF8352}" dt="2021-04-16T14:45:10.206" v="9" actId="13926"/>
          <ac:spMkLst>
            <pc:docMk/>
            <pc:sldMk cId="0" sldId="398"/>
            <ac:spMk id="40962" creationId="{69C707D6-89A4-034E-A99A-4E89918E435D}"/>
          </ac:spMkLst>
        </pc:spChg>
      </pc:sldChg>
      <pc:sldChg chg="modSp mod">
        <pc:chgData name="Doan Luc Nghi" userId="1a939f81-63e0-4391-9f55-d5a8a1b34d48" providerId="ADAL" clId="{1C375E6C-9E48-4BE5-BF6A-5EB02DBF8352}" dt="2021-04-18T16:06:10.424" v="21" actId="13926"/>
        <pc:sldMkLst>
          <pc:docMk/>
          <pc:sldMk cId="0" sldId="400"/>
        </pc:sldMkLst>
        <pc:graphicFrameChg chg="modGraphic">
          <ac:chgData name="Doan Luc Nghi" userId="1a939f81-63e0-4391-9f55-d5a8a1b34d48" providerId="ADAL" clId="{1C375E6C-9E48-4BE5-BF6A-5EB02DBF8352}" dt="2021-04-18T16:06:10.424" v="21" actId="13926"/>
          <ac:graphicFrameMkLst>
            <pc:docMk/>
            <pc:sldMk cId="0" sldId="400"/>
            <ac:graphicFrameMk id="2" creationId="{80FCDA26-B4F8-2B4F-8731-6C7DBE01F54E}"/>
          </ac:graphicFrameMkLst>
        </pc:graphicFrameChg>
      </pc:sldChg>
      <pc:sldChg chg="modSp mod">
        <pc:chgData name="Doan Luc Nghi" userId="1a939f81-63e0-4391-9f55-d5a8a1b34d48" providerId="ADAL" clId="{1C375E6C-9E48-4BE5-BF6A-5EB02DBF8352}" dt="2021-04-16T14:45:16.363" v="10" actId="13926"/>
        <pc:sldMkLst>
          <pc:docMk/>
          <pc:sldMk cId="2882737511" sldId="403"/>
        </pc:sldMkLst>
        <pc:spChg chg="mod">
          <ac:chgData name="Doan Luc Nghi" userId="1a939f81-63e0-4391-9f55-d5a8a1b34d48" providerId="ADAL" clId="{1C375E6C-9E48-4BE5-BF6A-5EB02DBF8352}" dt="2021-04-16T14:45:16.363" v="10" actId="13926"/>
          <ac:spMkLst>
            <pc:docMk/>
            <pc:sldMk cId="2882737511" sldId="403"/>
            <ac:spMk id="43010" creationId="{3FADE357-3849-DF4C-B8FE-55D5B18A4D01}"/>
          </ac:spMkLst>
        </pc:spChg>
      </pc:sldChg>
      <pc:sldChg chg="modSp mod">
        <pc:chgData name="Doan Luc Nghi" userId="1a939f81-63e0-4391-9f55-d5a8a1b34d48" providerId="ADAL" clId="{1C375E6C-9E48-4BE5-BF6A-5EB02DBF8352}" dt="2021-04-16T14:46:10.408" v="14" actId="13926"/>
        <pc:sldMkLst>
          <pc:docMk/>
          <pc:sldMk cId="1077590080" sldId="404"/>
        </pc:sldMkLst>
        <pc:graphicFrameChg chg="modGraphic">
          <ac:chgData name="Doan Luc Nghi" userId="1a939f81-63e0-4391-9f55-d5a8a1b34d48" providerId="ADAL" clId="{1C375E6C-9E48-4BE5-BF6A-5EB02DBF8352}" dt="2021-04-16T14:46:10.408" v="14" actId="13926"/>
          <ac:graphicFrameMkLst>
            <pc:docMk/>
            <pc:sldMk cId="1077590080" sldId="404"/>
            <ac:graphicFrameMk id="5" creationId="{4C480C43-A1E8-9841-A86F-560A2176F01A}"/>
          </ac:graphicFrameMkLst>
        </pc:graphicFrameChg>
      </pc:sldChg>
      <pc:sldChg chg="modSp mod">
        <pc:chgData name="Doan Luc Nghi" userId="1a939f81-63e0-4391-9f55-d5a8a1b34d48" providerId="ADAL" clId="{1C375E6C-9E48-4BE5-BF6A-5EB02DBF8352}" dt="2021-04-16T14:46:36.024" v="17" actId="207"/>
        <pc:sldMkLst>
          <pc:docMk/>
          <pc:sldMk cId="4087707200" sldId="435"/>
        </pc:sldMkLst>
        <pc:spChg chg="mod">
          <ac:chgData name="Doan Luc Nghi" userId="1a939f81-63e0-4391-9f55-d5a8a1b34d48" providerId="ADAL" clId="{1C375E6C-9E48-4BE5-BF6A-5EB02DBF8352}" dt="2021-04-16T14:46:36.024" v="17" actId="207"/>
          <ac:spMkLst>
            <pc:docMk/>
            <pc:sldMk cId="4087707200" sldId="435"/>
            <ac:spMk id="2" creationId="{115A0DF1-30CD-A34A-859D-F9B74095B3B0}"/>
          </ac:spMkLst>
        </pc:spChg>
        <pc:spChg chg="mod">
          <ac:chgData name="Doan Luc Nghi" userId="1a939f81-63e0-4391-9f55-d5a8a1b34d48" providerId="ADAL" clId="{1C375E6C-9E48-4BE5-BF6A-5EB02DBF8352}" dt="2021-04-16T14:46:26.781" v="15" actId="13926"/>
          <ac:spMkLst>
            <pc:docMk/>
            <pc:sldMk cId="4087707200" sldId="435"/>
            <ac:spMk id="43010" creationId="{3FADE357-3849-DF4C-B8FE-55D5B18A4D01}"/>
          </ac:spMkLst>
        </pc:spChg>
      </pc:sldChg>
    </pc:docChg>
  </pc:docChgLst>
  <pc:docChgLst>
    <pc:chgData name="Vu Quang Hung" userId="643b8ed8-aa48-4419-b5cf-69e7390caf28" providerId="ADAL" clId="{6433CA78-EC4C-1641-9D2C-CEC13AD327B9}"/>
    <pc:docChg chg="custSel addSld modSld">
      <pc:chgData name="Vu Quang Hung" userId="643b8ed8-aa48-4419-b5cf-69e7390caf28" providerId="ADAL" clId="{6433CA78-EC4C-1641-9D2C-CEC13AD327B9}" dt="2020-09-05T01:12:00.893" v="577" actId="20577"/>
      <pc:docMkLst>
        <pc:docMk/>
      </pc:docMkLst>
      <pc:sldChg chg="modSp">
        <pc:chgData name="Vu Quang Hung" userId="643b8ed8-aa48-4419-b5cf-69e7390caf28" providerId="ADAL" clId="{6433CA78-EC4C-1641-9D2C-CEC13AD327B9}" dt="2020-09-04T16:15:56.040" v="292" actId="20577"/>
        <pc:sldMkLst>
          <pc:docMk/>
          <pc:sldMk cId="0" sldId="332"/>
        </pc:sldMkLst>
        <pc:spChg chg="mod">
          <ac:chgData name="Vu Quang Hung" userId="643b8ed8-aa48-4419-b5cf-69e7390caf28" providerId="ADAL" clId="{6433CA78-EC4C-1641-9D2C-CEC13AD327B9}" dt="2020-09-04T16:15:56.040" v="292" actId="20577"/>
          <ac:spMkLst>
            <pc:docMk/>
            <pc:sldMk cId="0" sldId="332"/>
            <ac:spMk id="4" creationId="{85601504-86FC-3C4E-B240-5855F575C4BA}"/>
          </ac:spMkLst>
        </pc:spChg>
      </pc:sldChg>
      <pc:sldChg chg="addSp modSp">
        <pc:chgData name="Vu Quang Hung" userId="643b8ed8-aa48-4419-b5cf-69e7390caf28" providerId="ADAL" clId="{6433CA78-EC4C-1641-9D2C-CEC13AD327B9}" dt="2020-09-04T16:20:43.521" v="360" actId="1076"/>
        <pc:sldMkLst>
          <pc:docMk/>
          <pc:sldMk cId="0" sldId="342"/>
        </pc:sldMkLst>
        <pc:spChg chg="mod">
          <ac:chgData name="Vu Quang Hung" userId="643b8ed8-aa48-4419-b5cf-69e7390caf28" providerId="ADAL" clId="{6433CA78-EC4C-1641-9D2C-CEC13AD327B9}" dt="2020-09-04T16:19:03.700" v="331" actId="20577"/>
          <ac:spMkLst>
            <pc:docMk/>
            <pc:sldMk cId="0" sldId="342"/>
            <ac:spMk id="2" creationId="{03F1AFFB-105F-2148-B25A-E6606D3AF0A5}"/>
          </ac:spMkLst>
        </pc:spChg>
        <pc:spChg chg="mod">
          <ac:chgData name="Vu Quang Hung" userId="643b8ed8-aa48-4419-b5cf-69e7390caf28" providerId="ADAL" clId="{6433CA78-EC4C-1641-9D2C-CEC13AD327B9}" dt="2020-09-04T16:20:43.521" v="360" actId="1076"/>
          <ac:spMkLst>
            <pc:docMk/>
            <pc:sldMk cId="0" sldId="342"/>
            <ac:spMk id="3" creationId="{CB71DC4C-17ED-D947-BF27-D98CAA6E6954}"/>
          </ac:spMkLst>
        </pc:spChg>
        <pc:spChg chg="add mod">
          <ac:chgData name="Vu Quang Hung" userId="643b8ed8-aa48-4419-b5cf-69e7390caf28" providerId="ADAL" clId="{6433CA78-EC4C-1641-9D2C-CEC13AD327B9}" dt="2020-09-04T16:20:09.972" v="353" actId="1076"/>
          <ac:spMkLst>
            <pc:docMk/>
            <pc:sldMk cId="0" sldId="342"/>
            <ac:spMk id="5" creationId="{74B76CC2-741C-C541-857D-8AB432DF9735}"/>
          </ac:spMkLst>
        </pc:spChg>
        <pc:spChg chg="mod">
          <ac:chgData name="Vu Quang Hung" userId="643b8ed8-aa48-4419-b5cf-69e7390caf28" providerId="ADAL" clId="{6433CA78-EC4C-1641-9D2C-CEC13AD327B9}" dt="2020-09-04T16:20:40.579" v="359" actId="1076"/>
          <ac:spMkLst>
            <pc:docMk/>
            <pc:sldMk cId="0" sldId="342"/>
            <ac:spMk id="43010" creationId="{3FADE357-3849-DF4C-B8FE-55D5B18A4D01}"/>
          </ac:spMkLst>
        </pc:spChg>
      </pc:sldChg>
      <pc:sldChg chg="modSp">
        <pc:chgData name="Vu Quang Hung" userId="643b8ed8-aa48-4419-b5cf-69e7390caf28" providerId="ADAL" clId="{6433CA78-EC4C-1641-9D2C-CEC13AD327B9}" dt="2020-09-04T16:23:05.384" v="398" actId="207"/>
        <pc:sldMkLst>
          <pc:docMk/>
          <pc:sldMk cId="0" sldId="371"/>
        </pc:sldMkLst>
        <pc:spChg chg="mod">
          <ac:chgData name="Vu Quang Hung" userId="643b8ed8-aa48-4419-b5cf-69e7390caf28" providerId="ADAL" clId="{6433CA78-EC4C-1641-9D2C-CEC13AD327B9}" dt="2020-09-04T16:23:05.384" v="398" actId="207"/>
          <ac:spMkLst>
            <pc:docMk/>
            <pc:sldMk cId="0" sldId="371"/>
            <ac:spMk id="46081" creationId="{18972D62-DE0C-A64F-AD92-D1FA312F2CB7}"/>
          </ac:spMkLst>
        </pc:spChg>
      </pc:sldChg>
      <pc:sldChg chg="modSp">
        <pc:chgData name="Vu Quang Hung" userId="643b8ed8-aa48-4419-b5cf-69e7390caf28" providerId="ADAL" clId="{6433CA78-EC4C-1641-9D2C-CEC13AD327B9}" dt="2020-09-04T16:05:00.163" v="67" actId="20577"/>
        <pc:sldMkLst>
          <pc:docMk/>
          <pc:sldMk cId="0" sldId="378"/>
        </pc:sldMkLst>
        <pc:spChg chg="mod">
          <ac:chgData name="Vu Quang Hung" userId="643b8ed8-aa48-4419-b5cf-69e7390caf28" providerId="ADAL" clId="{6433CA78-EC4C-1641-9D2C-CEC13AD327B9}" dt="2020-09-04T16:05:00.163" v="67" actId="20577"/>
          <ac:spMkLst>
            <pc:docMk/>
            <pc:sldMk cId="0" sldId="378"/>
            <ac:spMk id="4" creationId="{85601504-86FC-3C4E-B240-5855F575C4BA}"/>
          </ac:spMkLst>
        </pc:spChg>
      </pc:sldChg>
      <pc:sldChg chg="modSp">
        <pc:chgData name="Vu Quang Hung" userId="643b8ed8-aa48-4419-b5cf-69e7390caf28" providerId="ADAL" clId="{6433CA78-EC4C-1641-9D2C-CEC13AD327B9}" dt="2020-09-04T16:07:51.611" v="157"/>
        <pc:sldMkLst>
          <pc:docMk/>
          <pc:sldMk cId="0" sldId="381"/>
        </pc:sldMkLst>
        <pc:spChg chg="mod">
          <ac:chgData name="Vu Quang Hung" userId="643b8ed8-aa48-4419-b5cf-69e7390caf28" providerId="ADAL" clId="{6433CA78-EC4C-1641-9D2C-CEC13AD327B9}" dt="2020-09-04T16:07:51.611" v="157"/>
          <ac:spMkLst>
            <pc:docMk/>
            <pc:sldMk cId="0" sldId="381"/>
            <ac:spMk id="4" creationId="{85601504-86FC-3C4E-B240-5855F575C4BA}"/>
          </ac:spMkLst>
        </pc:spChg>
      </pc:sldChg>
      <pc:sldChg chg="modSp">
        <pc:chgData name="Vu Quang Hung" userId="643b8ed8-aa48-4419-b5cf-69e7390caf28" providerId="ADAL" clId="{6433CA78-EC4C-1641-9D2C-CEC13AD327B9}" dt="2020-09-04T16:08:03.695" v="160" actId="14100"/>
        <pc:sldMkLst>
          <pc:docMk/>
          <pc:sldMk cId="0" sldId="385"/>
        </pc:sldMkLst>
        <pc:spChg chg="mod">
          <ac:chgData name="Vu Quang Hung" userId="643b8ed8-aa48-4419-b5cf-69e7390caf28" providerId="ADAL" clId="{6433CA78-EC4C-1641-9D2C-CEC13AD327B9}" dt="2020-09-04T16:08:03.695" v="160" actId="14100"/>
          <ac:spMkLst>
            <pc:docMk/>
            <pc:sldMk cId="0" sldId="385"/>
            <ac:spMk id="27652" creationId="{B48C03BD-8476-0449-BB0B-E729FB39588B}"/>
          </ac:spMkLst>
        </pc:spChg>
      </pc:sldChg>
      <pc:sldChg chg="modSp">
        <pc:chgData name="Vu Quang Hung" userId="643b8ed8-aa48-4419-b5cf-69e7390caf28" providerId="ADAL" clId="{6433CA78-EC4C-1641-9D2C-CEC13AD327B9}" dt="2020-09-04T16:08:32.552" v="164" actId="20577"/>
        <pc:sldMkLst>
          <pc:docMk/>
          <pc:sldMk cId="0" sldId="386"/>
        </pc:sldMkLst>
        <pc:spChg chg="mod">
          <ac:chgData name="Vu Quang Hung" userId="643b8ed8-aa48-4419-b5cf-69e7390caf28" providerId="ADAL" clId="{6433CA78-EC4C-1641-9D2C-CEC13AD327B9}" dt="2020-09-04T16:08:32.552" v="164" actId="20577"/>
          <ac:spMkLst>
            <pc:docMk/>
            <pc:sldMk cId="0" sldId="386"/>
            <ac:spMk id="4" creationId="{85601504-86FC-3C4E-B240-5855F575C4BA}"/>
          </ac:spMkLst>
        </pc:spChg>
      </pc:sldChg>
      <pc:sldChg chg="modSp">
        <pc:chgData name="Vu Quang Hung" userId="643b8ed8-aa48-4419-b5cf-69e7390caf28" providerId="ADAL" clId="{6433CA78-EC4C-1641-9D2C-CEC13AD327B9}" dt="2020-09-04T16:09:05.586" v="180" actId="20577"/>
        <pc:sldMkLst>
          <pc:docMk/>
          <pc:sldMk cId="0" sldId="388"/>
        </pc:sldMkLst>
        <pc:spChg chg="mod">
          <ac:chgData name="Vu Quang Hung" userId="643b8ed8-aa48-4419-b5cf-69e7390caf28" providerId="ADAL" clId="{6433CA78-EC4C-1641-9D2C-CEC13AD327B9}" dt="2020-09-04T16:09:05.586" v="180" actId="20577"/>
          <ac:spMkLst>
            <pc:docMk/>
            <pc:sldMk cId="0" sldId="388"/>
            <ac:spMk id="30722" creationId="{DDD6F49E-9CB0-7046-AFA8-42F3395956D6}"/>
          </ac:spMkLst>
        </pc:spChg>
      </pc:sldChg>
      <pc:sldChg chg="modSp">
        <pc:chgData name="Vu Quang Hung" userId="643b8ed8-aa48-4419-b5cf-69e7390caf28" providerId="ADAL" clId="{6433CA78-EC4C-1641-9D2C-CEC13AD327B9}" dt="2020-09-04T16:09:43.326" v="186" actId="20577"/>
        <pc:sldMkLst>
          <pc:docMk/>
          <pc:sldMk cId="0" sldId="389"/>
        </pc:sldMkLst>
        <pc:spChg chg="mod">
          <ac:chgData name="Vu Quang Hung" userId="643b8ed8-aa48-4419-b5cf-69e7390caf28" providerId="ADAL" clId="{6433CA78-EC4C-1641-9D2C-CEC13AD327B9}" dt="2020-09-04T16:09:43.326" v="186" actId="20577"/>
          <ac:spMkLst>
            <pc:docMk/>
            <pc:sldMk cId="0" sldId="389"/>
            <ac:spMk id="4" creationId="{6D276A6B-0B2B-6F4C-B0BF-01D8DAD410BA}"/>
          </ac:spMkLst>
        </pc:spChg>
      </pc:sldChg>
      <pc:sldChg chg="modSp">
        <pc:chgData name="Vu Quang Hung" userId="643b8ed8-aa48-4419-b5cf-69e7390caf28" providerId="ADAL" clId="{6433CA78-EC4C-1641-9D2C-CEC13AD327B9}" dt="2020-09-04T16:10:08.470" v="189" actId="20577"/>
        <pc:sldMkLst>
          <pc:docMk/>
          <pc:sldMk cId="0" sldId="391"/>
        </pc:sldMkLst>
        <pc:spChg chg="mod">
          <ac:chgData name="Vu Quang Hung" userId="643b8ed8-aa48-4419-b5cf-69e7390caf28" providerId="ADAL" clId="{6433CA78-EC4C-1641-9D2C-CEC13AD327B9}" dt="2020-09-04T16:10:08.470" v="189" actId="20577"/>
          <ac:spMkLst>
            <pc:docMk/>
            <pc:sldMk cId="0" sldId="391"/>
            <ac:spMk id="33794" creationId="{EC3DBF17-D91D-814D-95ED-49DC0482634F}"/>
          </ac:spMkLst>
        </pc:spChg>
      </pc:sldChg>
      <pc:sldChg chg="modSp">
        <pc:chgData name="Vu Quang Hung" userId="643b8ed8-aa48-4419-b5cf-69e7390caf28" providerId="ADAL" clId="{6433CA78-EC4C-1641-9D2C-CEC13AD327B9}" dt="2020-09-04T16:12:52.112" v="274" actId="20577"/>
        <pc:sldMkLst>
          <pc:docMk/>
          <pc:sldMk cId="0" sldId="396"/>
        </pc:sldMkLst>
        <pc:spChg chg="mod">
          <ac:chgData name="Vu Quang Hung" userId="643b8ed8-aa48-4419-b5cf-69e7390caf28" providerId="ADAL" clId="{6433CA78-EC4C-1641-9D2C-CEC13AD327B9}" dt="2020-09-04T16:12:52.112" v="274" actId="20577"/>
          <ac:spMkLst>
            <pc:docMk/>
            <pc:sldMk cId="0" sldId="396"/>
            <ac:spMk id="4" creationId="{85601504-86FC-3C4E-B240-5855F575C4BA}"/>
          </ac:spMkLst>
        </pc:spChg>
      </pc:sldChg>
      <pc:sldChg chg="modSp">
        <pc:chgData name="Vu Quang Hung" userId="643b8ed8-aa48-4419-b5cf-69e7390caf28" providerId="ADAL" clId="{6433CA78-EC4C-1641-9D2C-CEC13AD327B9}" dt="2020-09-04T16:24:02.713" v="409" actId="20577"/>
        <pc:sldMkLst>
          <pc:docMk/>
          <pc:sldMk cId="0" sldId="400"/>
        </pc:sldMkLst>
        <pc:spChg chg="mod">
          <ac:chgData name="Vu Quang Hung" userId="643b8ed8-aa48-4419-b5cf-69e7390caf28" providerId="ADAL" clId="{6433CA78-EC4C-1641-9D2C-CEC13AD327B9}" dt="2020-09-04T16:24:02.713" v="409" actId="20577"/>
          <ac:spMkLst>
            <pc:docMk/>
            <pc:sldMk cId="0" sldId="400"/>
            <ac:spMk id="47105" creationId="{FD367D8A-FFC7-A145-93AF-7E4CFCB27E3D}"/>
          </ac:spMkLst>
        </pc:spChg>
      </pc:sldChg>
      <pc:sldChg chg="modSp">
        <pc:chgData name="Vu Quang Hung" userId="643b8ed8-aa48-4419-b5cf-69e7390caf28" providerId="ADAL" clId="{6433CA78-EC4C-1641-9D2C-CEC13AD327B9}" dt="2020-09-04T16:14:32.202" v="278" actId="20577"/>
        <pc:sldMkLst>
          <pc:docMk/>
          <pc:sldMk cId="0" sldId="401"/>
        </pc:sldMkLst>
        <pc:spChg chg="mod">
          <ac:chgData name="Vu Quang Hung" userId="643b8ed8-aa48-4419-b5cf-69e7390caf28" providerId="ADAL" clId="{6433CA78-EC4C-1641-9D2C-CEC13AD327B9}" dt="2020-09-04T16:14:32.202" v="278" actId="20577"/>
          <ac:spMkLst>
            <pc:docMk/>
            <pc:sldMk cId="0" sldId="401"/>
            <ac:spMk id="4" creationId="{85601504-86FC-3C4E-B240-5855F575C4BA}"/>
          </ac:spMkLst>
        </pc:spChg>
      </pc:sldChg>
      <pc:sldChg chg="modSp">
        <pc:chgData name="Vu Quang Hung" userId="643b8ed8-aa48-4419-b5cf-69e7390caf28" providerId="ADAL" clId="{6433CA78-EC4C-1641-9D2C-CEC13AD327B9}" dt="2020-09-04T16:33:48.200" v="572" actId="1076"/>
        <pc:sldMkLst>
          <pc:docMk/>
          <pc:sldMk cId="0" sldId="402"/>
        </pc:sldMkLst>
        <pc:spChg chg="mod">
          <ac:chgData name="Vu Quang Hung" userId="643b8ed8-aa48-4419-b5cf-69e7390caf28" providerId="ADAL" clId="{6433CA78-EC4C-1641-9D2C-CEC13AD327B9}" dt="2020-09-04T16:33:41.911" v="571" actId="1076"/>
          <ac:spMkLst>
            <pc:docMk/>
            <pc:sldMk cId="0" sldId="402"/>
            <ac:spMk id="2" creationId="{941F7FEC-848F-2F4B-B51F-DE3EDEE0EE0B}"/>
          </ac:spMkLst>
        </pc:spChg>
        <pc:spChg chg="mod">
          <ac:chgData name="Vu Quang Hung" userId="643b8ed8-aa48-4419-b5cf-69e7390caf28" providerId="ADAL" clId="{6433CA78-EC4C-1641-9D2C-CEC13AD327B9}" dt="2020-09-04T16:33:48.200" v="572" actId="1076"/>
          <ac:spMkLst>
            <pc:docMk/>
            <pc:sldMk cId="0" sldId="402"/>
            <ac:spMk id="49154" creationId="{17A4E129-9D98-B445-B0DE-70345352182A}"/>
          </ac:spMkLst>
        </pc:spChg>
      </pc:sldChg>
      <pc:sldChg chg="modSp">
        <pc:chgData name="Vu Quang Hung" userId="643b8ed8-aa48-4419-b5cf-69e7390caf28" providerId="ADAL" clId="{6433CA78-EC4C-1641-9D2C-CEC13AD327B9}" dt="2020-09-04T16:22:06.429" v="379" actId="20577"/>
        <pc:sldMkLst>
          <pc:docMk/>
          <pc:sldMk cId="2882737511" sldId="403"/>
        </pc:sldMkLst>
        <pc:spChg chg="mod">
          <ac:chgData name="Vu Quang Hung" userId="643b8ed8-aa48-4419-b5cf-69e7390caf28" providerId="ADAL" clId="{6433CA78-EC4C-1641-9D2C-CEC13AD327B9}" dt="2020-09-04T16:22:06.429" v="379" actId="20577"/>
          <ac:spMkLst>
            <pc:docMk/>
            <pc:sldMk cId="2882737511" sldId="403"/>
            <ac:spMk id="43010" creationId="{3FADE357-3849-DF4C-B8FE-55D5B18A4D01}"/>
          </ac:spMkLst>
        </pc:spChg>
      </pc:sldChg>
      <pc:sldChg chg="modSp">
        <pc:chgData name="Vu Quang Hung" userId="643b8ed8-aa48-4419-b5cf-69e7390caf28" providerId="ADAL" clId="{6433CA78-EC4C-1641-9D2C-CEC13AD327B9}" dt="2020-09-04T16:22:44.089" v="395" actId="207"/>
        <pc:sldMkLst>
          <pc:docMk/>
          <pc:sldMk cId="1077590080" sldId="404"/>
        </pc:sldMkLst>
        <pc:spChg chg="mod">
          <ac:chgData name="Vu Quang Hung" userId="643b8ed8-aa48-4419-b5cf-69e7390caf28" providerId="ADAL" clId="{6433CA78-EC4C-1641-9D2C-CEC13AD327B9}" dt="2020-09-04T16:22:26.790" v="388" actId="20577"/>
          <ac:spMkLst>
            <pc:docMk/>
            <pc:sldMk cId="1077590080" sldId="404"/>
            <ac:spMk id="4" creationId="{A055D4FD-145E-3342-AF4B-D24AA9A0AB89}"/>
          </ac:spMkLst>
        </pc:spChg>
        <pc:spChg chg="mod">
          <ac:chgData name="Vu Quang Hung" userId="643b8ed8-aa48-4419-b5cf-69e7390caf28" providerId="ADAL" clId="{6433CA78-EC4C-1641-9D2C-CEC13AD327B9}" dt="2020-09-04T16:22:44.089" v="395" actId="207"/>
          <ac:spMkLst>
            <pc:docMk/>
            <pc:sldMk cId="1077590080" sldId="404"/>
            <ac:spMk id="47" creationId="{82CCDCF2-A296-D247-AE93-E8BBC5115ACF}"/>
          </ac:spMkLst>
        </pc:spChg>
      </pc:sldChg>
      <pc:sldChg chg="modSp">
        <pc:chgData name="Vu Quang Hung" userId="643b8ed8-aa48-4419-b5cf-69e7390caf28" providerId="ADAL" clId="{6433CA78-EC4C-1641-9D2C-CEC13AD327B9}" dt="2020-09-04T15:59:47.929" v="26" actId="20577"/>
        <pc:sldMkLst>
          <pc:docMk/>
          <pc:sldMk cId="3665963863" sldId="405"/>
        </pc:sldMkLst>
        <pc:spChg chg="mod">
          <ac:chgData name="Vu Quang Hung" userId="643b8ed8-aa48-4419-b5cf-69e7390caf28" providerId="ADAL" clId="{6433CA78-EC4C-1641-9D2C-CEC13AD327B9}" dt="2020-09-04T15:59:47.929" v="26" actId="20577"/>
          <ac:spMkLst>
            <pc:docMk/>
            <pc:sldMk cId="3665963863" sldId="405"/>
            <ac:spMk id="2" creationId="{06575587-852D-5044-AEB1-821CF6D50527}"/>
          </ac:spMkLst>
        </pc:spChg>
      </pc:sldChg>
      <pc:sldChg chg="addSp delSp modSp">
        <pc:chgData name="Vu Quang Hung" userId="643b8ed8-aa48-4419-b5cf-69e7390caf28" providerId="ADAL" clId="{6433CA78-EC4C-1641-9D2C-CEC13AD327B9}" dt="2020-09-04T16:00:16.765" v="30" actId="14100"/>
        <pc:sldMkLst>
          <pc:docMk/>
          <pc:sldMk cId="399282705" sldId="406"/>
        </pc:sldMkLst>
        <pc:picChg chg="del">
          <ac:chgData name="Vu Quang Hung" userId="643b8ed8-aa48-4419-b5cf-69e7390caf28" providerId="ADAL" clId="{6433CA78-EC4C-1641-9D2C-CEC13AD327B9}" dt="2020-09-04T16:00:05.376" v="27" actId="478"/>
          <ac:picMkLst>
            <pc:docMk/>
            <pc:sldMk cId="399282705" sldId="406"/>
            <ac:picMk id="7" creationId="{9626E8C4-70CB-9142-A0D8-F1BBB72AF688}"/>
          </ac:picMkLst>
        </pc:picChg>
        <pc:picChg chg="add mod">
          <ac:chgData name="Vu Quang Hung" userId="643b8ed8-aa48-4419-b5cf-69e7390caf28" providerId="ADAL" clId="{6433CA78-EC4C-1641-9D2C-CEC13AD327B9}" dt="2020-09-04T16:00:16.765" v="30" actId="14100"/>
          <ac:picMkLst>
            <pc:docMk/>
            <pc:sldMk cId="399282705" sldId="406"/>
            <ac:picMk id="11" creationId="{39C99CA1-2147-2B46-8EDD-852F72133E1C}"/>
          </ac:picMkLst>
        </pc:picChg>
      </pc:sldChg>
      <pc:sldChg chg="addSp delSp modSp">
        <pc:chgData name="Vu Quang Hung" userId="643b8ed8-aa48-4419-b5cf-69e7390caf28" providerId="ADAL" clId="{6433CA78-EC4C-1641-9D2C-CEC13AD327B9}" dt="2020-09-04T16:01:22.269" v="38" actId="14100"/>
        <pc:sldMkLst>
          <pc:docMk/>
          <pc:sldMk cId="1339477309" sldId="407"/>
        </pc:sldMkLst>
        <pc:picChg chg="add mod modCrop">
          <ac:chgData name="Vu Quang Hung" userId="643b8ed8-aa48-4419-b5cf-69e7390caf28" providerId="ADAL" clId="{6433CA78-EC4C-1641-9D2C-CEC13AD327B9}" dt="2020-09-04T16:01:22.269" v="38" actId="14100"/>
          <ac:picMkLst>
            <pc:docMk/>
            <pc:sldMk cId="1339477309" sldId="407"/>
            <ac:picMk id="3" creationId="{4B843425-B23B-A44C-BFE5-59A86830A1D5}"/>
          </ac:picMkLst>
        </pc:picChg>
        <pc:picChg chg="add del">
          <ac:chgData name="Vu Quang Hung" userId="643b8ed8-aa48-4419-b5cf-69e7390caf28" providerId="ADAL" clId="{6433CA78-EC4C-1641-9D2C-CEC13AD327B9}" dt="2020-09-04T16:00:49.930" v="33" actId="478"/>
          <ac:picMkLst>
            <pc:docMk/>
            <pc:sldMk cId="1339477309" sldId="407"/>
            <ac:picMk id="5" creationId="{8802D999-05A9-6443-A2E8-B9CD0A0D6158}"/>
          </ac:picMkLst>
        </pc:picChg>
        <pc:picChg chg="del">
          <ac:chgData name="Vu Quang Hung" userId="643b8ed8-aa48-4419-b5cf-69e7390caf28" providerId="ADAL" clId="{6433CA78-EC4C-1641-9D2C-CEC13AD327B9}" dt="2020-09-04T16:00:42.761" v="31" actId="478"/>
          <ac:picMkLst>
            <pc:docMk/>
            <pc:sldMk cId="1339477309" sldId="407"/>
            <ac:picMk id="11" creationId="{1E1C7BA6-527C-EA42-95F2-78E66B419C96}"/>
          </ac:picMkLst>
        </pc:picChg>
      </pc:sldChg>
      <pc:sldChg chg="addSp delSp modSp">
        <pc:chgData name="Vu Quang Hung" userId="643b8ed8-aa48-4419-b5cf-69e7390caf28" providerId="ADAL" clId="{6433CA78-EC4C-1641-9D2C-CEC13AD327B9}" dt="2020-09-04T16:02:34.439" v="43" actId="1076"/>
        <pc:sldMkLst>
          <pc:docMk/>
          <pc:sldMk cId="2966504067" sldId="416"/>
        </pc:sldMkLst>
        <pc:picChg chg="del">
          <ac:chgData name="Vu Quang Hung" userId="643b8ed8-aa48-4419-b5cf-69e7390caf28" providerId="ADAL" clId="{6433CA78-EC4C-1641-9D2C-CEC13AD327B9}" dt="2020-09-04T16:02:25.767" v="39" actId="478"/>
          <ac:picMkLst>
            <pc:docMk/>
            <pc:sldMk cId="2966504067" sldId="416"/>
            <ac:picMk id="3" creationId="{CFCDFCA0-29CF-EB48-BEB1-9AE2E433D44B}"/>
          </ac:picMkLst>
        </pc:picChg>
        <pc:picChg chg="add mod">
          <ac:chgData name="Vu Quang Hung" userId="643b8ed8-aa48-4419-b5cf-69e7390caf28" providerId="ADAL" clId="{6433CA78-EC4C-1641-9D2C-CEC13AD327B9}" dt="2020-09-04T16:02:34.439" v="43" actId="1076"/>
          <ac:picMkLst>
            <pc:docMk/>
            <pc:sldMk cId="2966504067" sldId="416"/>
            <ac:picMk id="7" creationId="{C55138FE-8C78-7C43-BE87-569641E90E81}"/>
          </ac:picMkLst>
        </pc:picChg>
      </pc:sldChg>
      <pc:sldChg chg="addSp delSp modSp">
        <pc:chgData name="Vu Quang Hung" userId="643b8ed8-aa48-4419-b5cf-69e7390caf28" providerId="ADAL" clId="{6433CA78-EC4C-1641-9D2C-CEC13AD327B9}" dt="2020-09-04T16:03:04.273" v="48" actId="1076"/>
        <pc:sldMkLst>
          <pc:docMk/>
          <pc:sldMk cId="2216759558" sldId="420"/>
        </pc:sldMkLst>
        <pc:picChg chg="del">
          <ac:chgData name="Vu Quang Hung" userId="643b8ed8-aa48-4419-b5cf-69e7390caf28" providerId="ADAL" clId="{6433CA78-EC4C-1641-9D2C-CEC13AD327B9}" dt="2020-09-04T16:02:54.867" v="44" actId="478"/>
          <ac:picMkLst>
            <pc:docMk/>
            <pc:sldMk cId="2216759558" sldId="420"/>
            <ac:picMk id="2" creationId="{96DB223E-7266-E641-B877-B8390DBD677F}"/>
          </ac:picMkLst>
        </pc:picChg>
        <pc:picChg chg="add mod">
          <ac:chgData name="Vu Quang Hung" userId="643b8ed8-aa48-4419-b5cf-69e7390caf28" providerId="ADAL" clId="{6433CA78-EC4C-1641-9D2C-CEC13AD327B9}" dt="2020-09-04T16:03:04.273" v="48" actId="1076"/>
          <ac:picMkLst>
            <pc:docMk/>
            <pc:sldMk cId="2216759558" sldId="420"/>
            <ac:picMk id="6" creationId="{5BF9B410-65CC-D240-AB3C-4D26829F9BEC}"/>
          </ac:picMkLst>
        </pc:picChg>
      </pc:sldChg>
      <pc:sldChg chg="modSp">
        <pc:chgData name="Vu Quang Hung" userId="643b8ed8-aa48-4419-b5cf-69e7390caf28" providerId="ADAL" clId="{6433CA78-EC4C-1641-9D2C-CEC13AD327B9}" dt="2020-09-04T16:36:41.984" v="574" actId="20577"/>
        <pc:sldMkLst>
          <pc:docMk/>
          <pc:sldMk cId="1590990973" sldId="426"/>
        </pc:sldMkLst>
        <pc:spChg chg="mod">
          <ac:chgData name="Vu Quang Hung" userId="643b8ed8-aa48-4419-b5cf-69e7390caf28" providerId="ADAL" clId="{6433CA78-EC4C-1641-9D2C-CEC13AD327B9}" dt="2020-09-04T16:36:41.984" v="574" actId="20577"/>
          <ac:spMkLst>
            <pc:docMk/>
            <pc:sldMk cId="1590990973" sldId="426"/>
            <ac:spMk id="5" creationId="{3D5BB833-3FA4-E449-8AF2-CA297C03B182}"/>
          </ac:spMkLst>
        </pc:spChg>
      </pc:sldChg>
      <pc:sldChg chg="modSp">
        <pc:chgData name="Vu Quang Hung" userId="643b8ed8-aa48-4419-b5cf-69e7390caf28" providerId="ADAL" clId="{6433CA78-EC4C-1641-9D2C-CEC13AD327B9}" dt="2020-09-04T16:37:45.002" v="576" actId="20577"/>
        <pc:sldMkLst>
          <pc:docMk/>
          <pc:sldMk cId="3012140585" sldId="427"/>
        </pc:sldMkLst>
        <pc:spChg chg="mod">
          <ac:chgData name="Vu Quang Hung" userId="643b8ed8-aa48-4419-b5cf-69e7390caf28" providerId="ADAL" clId="{6433CA78-EC4C-1641-9D2C-CEC13AD327B9}" dt="2020-09-04T16:37:45.002" v="576" actId="20577"/>
          <ac:spMkLst>
            <pc:docMk/>
            <pc:sldMk cId="3012140585" sldId="427"/>
            <ac:spMk id="5" creationId="{3D5BB833-3FA4-E449-8AF2-CA297C03B182}"/>
          </ac:spMkLst>
        </pc:spChg>
      </pc:sldChg>
      <pc:sldChg chg="modSp">
        <pc:chgData name="Vu Quang Hung" userId="643b8ed8-aa48-4419-b5cf-69e7390caf28" providerId="ADAL" clId="{6433CA78-EC4C-1641-9D2C-CEC13AD327B9}" dt="2020-09-05T01:12:00.893" v="577" actId="20577"/>
        <pc:sldMkLst>
          <pc:docMk/>
          <pc:sldMk cId="805012019" sldId="429"/>
        </pc:sldMkLst>
        <pc:spChg chg="mod">
          <ac:chgData name="Vu Quang Hung" userId="643b8ed8-aa48-4419-b5cf-69e7390caf28" providerId="ADAL" clId="{6433CA78-EC4C-1641-9D2C-CEC13AD327B9}" dt="2020-09-05T01:12:00.893" v="577" actId="20577"/>
          <ac:spMkLst>
            <pc:docMk/>
            <pc:sldMk cId="805012019" sldId="429"/>
            <ac:spMk id="2" creationId="{581F4789-04C2-E249-BA54-54F7DAC8661E}"/>
          </ac:spMkLst>
        </pc:spChg>
      </pc:sldChg>
      <pc:sldChg chg="delSp modSp add">
        <pc:chgData name="Vu Quang Hung" userId="643b8ed8-aa48-4419-b5cf-69e7390caf28" providerId="ADAL" clId="{6433CA78-EC4C-1641-9D2C-CEC13AD327B9}" dt="2020-09-04T16:26:03.763" v="463" actId="114"/>
        <pc:sldMkLst>
          <pc:docMk/>
          <pc:sldMk cId="1873916086" sldId="434"/>
        </pc:sldMkLst>
        <pc:spChg chg="del mod">
          <ac:chgData name="Vu Quang Hung" userId="643b8ed8-aa48-4419-b5cf-69e7390caf28" providerId="ADAL" clId="{6433CA78-EC4C-1641-9D2C-CEC13AD327B9}" dt="2020-09-04T16:24:37.891" v="410" actId="478"/>
          <ac:spMkLst>
            <pc:docMk/>
            <pc:sldMk cId="1873916086" sldId="434"/>
            <ac:spMk id="2" creationId="{03F1AFFB-105F-2148-B25A-E6606D3AF0A5}"/>
          </ac:spMkLst>
        </pc:spChg>
        <pc:spChg chg="mod">
          <ac:chgData name="Vu Quang Hung" userId="643b8ed8-aa48-4419-b5cf-69e7390caf28" providerId="ADAL" clId="{6433CA78-EC4C-1641-9D2C-CEC13AD327B9}" dt="2020-09-04T16:26:03.763" v="463" actId="114"/>
          <ac:spMkLst>
            <pc:docMk/>
            <pc:sldMk cId="1873916086" sldId="434"/>
            <ac:spMk id="3" creationId="{CB71DC4C-17ED-D947-BF27-D98CAA6E6954}"/>
          </ac:spMkLst>
        </pc:spChg>
        <pc:spChg chg="mod">
          <ac:chgData name="Vu Quang Hung" userId="643b8ed8-aa48-4419-b5cf-69e7390caf28" providerId="ADAL" clId="{6433CA78-EC4C-1641-9D2C-CEC13AD327B9}" dt="2020-09-04T16:25:21.180" v="418" actId="14100"/>
          <ac:spMkLst>
            <pc:docMk/>
            <pc:sldMk cId="1873916086" sldId="434"/>
            <ac:spMk id="43010" creationId="{3FADE357-3849-DF4C-B8FE-55D5B18A4D01}"/>
          </ac:spMkLst>
        </pc:spChg>
      </pc:sldChg>
      <pc:sldChg chg="addSp delSp modSp add">
        <pc:chgData name="Vu Quang Hung" userId="643b8ed8-aa48-4419-b5cf-69e7390caf28" providerId="ADAL" clId="{6433CA78-EC4C-1641-9D2C-CEC13AD327B9}" dt="2020-09-04T16:30:56.682" v="533" actId="255"/>
        <pc:sldMkLst>
          <pc:docMk/>
          <pc:sldMk cId="4087707200" sldId="435"/>
        </pc:sldMkLst>
        <pc:spChg chg="add mod">
          <ac:chgData name="Vu Quang Hung" userId="643b8ed8-aa48-4419-b5cf-69e7390caf28" providerId="ADAL" clId="{6433CA78-EC4C-1641-9D2C-CEC13AD327B9}" dt="2020-09-04T16:30:56.682" v="533" actId="255"/>
          <ac:spMkLst>
            <pc:docMk/>
            <pc:sldMk cId="4087707200" sldId="435"/>
            <ac:spMk id="2" creationId="{115A0DF1-30CD-A34A-859D-F9B74095B3B0}"/>
          </ac:spMkLst>
        </pc:spChg>
        <pc:spChg chg="del mod">
          <ac:chgData name="Vu Quang Hung" userId="643b8ed8-aa48-4419-b5cf-69e7390caf28" providerId="ADAL" clId="{6433CA78-EC4C-1641-9D2C-CEC13AD327B9}" dt="2020-09-04T16:28:19.667" v="489"/>
          <ac:spMkLst>
            <pc:docMk/>
            <pc:sldMk cId="4087707200" sldId="435"/>
            <ac:spMk id="3" creationId="{CB71DC4C-17ED-D947-BF27-D98CAA6E6954}"/>
          </ac:spMkLst>
        </pc:spChg>
        <pc:spChg chg="mod">
          <ac:chgData name="Vu Quang Hung" userId="643b8ed8-aa48-4419-b5cf-69e7390caf28" providerId="ADAL" clId="{6433CA78-EC4C-1641-9D2C-CEC13AD327B9}" dt="2020-09-04T16:29:46.899" v="507" actId="1076"/>
          <ac:spMkLst>
            <pc:docMk/>
            <pc:sldMk cId="4087707200" sldId="435"/>
            <ac:spMk id="43010" creationId="{3FADE357-3849-DF4C-B8FE-55D5B18A4D01}"/>
          </ac:spMkLst>
        </pc:spChg>
      </pc:sldChg>
      <pc:sldChg chg="delSp modSp add">
        <pc:chgData name="Vu Quang Hung" userId="643b8ed8-aa48-4419-b5cf-69e7390caf28" providerId="ADAL" clId="{6433CA78-EC4C-1641-9D2C-CEC13AD327B9}" dt="2020-09-04T16:31:25.548" v="542" actId="255"/>
        <pc:sldMkLst>
          <pc:docMk/>
          <pc:sldMk cId="2704389557" sldId="436"/>
        </pc:sldMkLst>
        <pc:spChg chg="mod">
          <ac:chgData name="Vu Quang Hung" userId="643b8ed8-aa48-4419-b5cf-69e7390caf28" providerId="ADAL" clId="{6433CA78-EC4C-1641-9D2C-CEC13AD327B9}" dt="2020-09-04T16:31:25.548" v="542" actId="255"/>
          <ac:spMkLst>
            <pc:docMk/>
            <pc:sldMk cId="2704389557" sldId="436"/>
            <ac:spMk id="2" creationId="{115A0DF1-30CD-A34A-859D-F9B74095B3B0}"/>
          </ac:spMkLst>
        </pc:spChg>
        <pc:spChg chg="del">
          <ac:chgData name="Vu Quang Hung" userId="643b8ed8-aa48-4419-b5cf-69e7390caf28" providerId="ADAL" clId="{6433CA78-EC4C-1641-9D2C-CEC13AD327B9}" dt="2020-09-04T16:31:09.912" v="534" actId="478"/>
          <ac:spMkLst>
            <pc:docMk/>
            <pc:sldMk cId="2704389557" sldId="436"/>
            <ac:spMk id="43010" creationId="{3FADE357-3849-DF4C-B8FE-55D5B18A4D01}"/>
          </ac:spMkLst>
        </pc:spChg>
      </pc:sldChg>
    </pc:docChg>
  </pc:docChgLst>
  <pc:docChgLst>
    <pc:chgData name="Doan Luc Nghi" userId="1a939f81-63e0-4391-9f55-d5a8a1b34d48" providerId="ADAL" clId="{F3329EBD-50A4-41C1-A683-A2CED5BEF91A}"/>
    <pc:docChg chg="custSel modSld">
      <pc:chgData name="Doan Luc Nghi" userId="1a939f81-63e0-4391-9f55-d5a8a1b34d48" providerId="ADAL" clId="{F3329EBD-50A4-41C1-A683-A2CED5BEF91A}" dt="2021-06-07T14:04:00.338" v="16" actId="1076"/>
      <pc:docMkLst>
        <pc:docMk/>
      </pc:docMkLst>
      <pc:sldChg chg="addSp delSp modSp mod">
        <pc:chgData name="Doan Luc Nghi" userId="1a939f81-63e0-4391-9f55-d5a8a1b34d48" providerId="ADAL" clId="{F3329EBD-50A4-41C1-A683-A2CED5BEF91A}" dt="2021-06-07T14:04:00.338" v="16" actId="1076"/>
        <pc:sldMkLst>
          <pc:docMk/>
          <pc:sldMk cId="2882737511" sldId="403"/>
        </pc:sldMkLst>
        <pc:picChg chg="add del mod">
          <ac:chgData name="Doan Luc Nghi" userId="1a939f81-63e0-4391-9f55-d5a8a1b34d48" providerId="ADAL" clId="{F3329EBD-50A4-41C1-A683-A2CED5BEF91A}" dt="2021-06-07T13:33:10.240" v="6" actId="478"/>
          <ac:picMkLst>
            <pc:docMk/>
            <pc:sldMk cId="2882737511" sldId="403"/>
            <ac:picMk id="3" creationId="{E66FCCD4-CFFC-44AA-B3FA-89D9C1724CA2}"/>
          </ac:picMkLst>
        </pc:picChg>
        <pc:picChg chg="add mod">
          <ac:chgData name="Doan Luc Nghi" userId="1a939f81-63e0-4391-9f55-d5a8a1b34d48" providerId="ADAL" clId="{F3329EBD-50A4-41C1-A683-A2CED5BEF91A}" dt="2021-06-07T14:04:00.338" v="16" actId="1076"/>
          <ac:picMkLst>
            <pc:docMk/>
            <pc:sldMk cId="2882737511" sldId="403"/>
            <ac:picMk id="5" creationId="{9791D533-5F9C-476E-98F7-0532F107E10B}"/>
          </ac:picMkLst>
        </pc:picChg>
      </pc:sldChg>
      <pc:sldChg chg="modSp mod">
        <pc:chgData name="Doan Luc Nghi" userId="1a939f81-63e0-4391-9f55-d5a8a1b34d48" providerId="ADAL" clId="{F3329EBD-50A4-41C1-A683-A2CED5BEF91A}" dt="2021-05-27T15:51:39.727" v="2" actId="13926"/>
        <pc:sldMkLst>
          <pc:docMk/>
          <pc:sldMk cId="1077590080" sldId="404"/>
        </pc:sldMkLst>
        <pc:graphicFrameChg chg="modGraphic">
          <ac:chgData name="Doan Luc Nghi" userId="1a939f81-63e0-4391-9f55-d5a8a1b34d48" providerId="ADAL" clId="{F3329EBD-50A4-41C1-A683-A2CED5BEF91A}" dt="2021-05-27T15:51:39.727" v="2" actId="13926"/>
          <ac:graphicFrameMkLst>
            <pc:docMk/>
            <pc:sldMk cId="1077590080" sldId="404"/>
            <ac:graphicFrameMk id="5" creationId="{4C480C43-A1E8-9841-A86F-560A2176F01A}"/>
          </ac:graphicFrameMkLst>
        </pc:graphicFrameChg>
      </pc:sldChg>
      <pc:sldChg chg="modSp mod">
        <pc:chgData name="Doan Luc Nghi" userId="1a939f81-63e0-4391-9f55-d5a8a1b34d48" providerId="ADAL" clId="{F3329EBD-50A4-41C1-A683-A2CED5BEF91A}" dt="2021-06-07T13:18:45.888" v="3" actId="13926"/>
        <pc:sldMkLst>
          <pc:docMk/>
          <pc:sldMk cId="3012140585" sldId="427"/>
        </pc:sldMkLst>
        <pc:graphicFrameChg chg="modGraphic">
          <ac:chgData name="Doan Luc Nghi" userId="1a939f81-63e0-4391-9f55-d5a8a1b34d48" providerId="ADAL" clId="{F3329EBD-50A4-41C1-A683-A2CED5BEF91A}" dt="2021-06-07T13:18:45.888" v="3" actId="13926"/>
          <ac:graphicFrameMkLst>
            <pc:docMk/>
            <pc:sldMk cId="3012140585" sldId="427"/>
            <ac:graphicFrameMk id="2" creationId="{6B3AB0AC-E8DA-274B-97CC-62BE9D89EA3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DFD8B10-E4FE-354B-8B70-5CEE8A3B8325}" type="datetimeFigureOut">
              <a:rPr lang="en-AU"/>
              <a:pPr>
                <a:defRPr/>
              </a:pPr>
              <a:t>7/06/2021</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9D9C57-B7B9-B54D-89A3-7DB960E34A8E}"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524C-CC50-E941-ADBC-5F199ED1F00D}"/>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F6E3BC04-05F5-E448-8E5B-2BCAF7164D97}"/>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41824C-1163-5C48-8792-2865EDCB9A36}"/>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F8CE93A7-C3E1-A344-99E2-79036895F0D9}"/>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3279BB95-5763-9241-A81C-B4610C0D96E5}"/>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39A78B07-6014-BA46-B1CA-EFF1241A9224}"/>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DCDFA85-94F8-C740-AF63-B27748479E36}"/>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CF111667-5AA9-1A49-A64A-A06FC82C08EB}"/>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00F47B7A-3385-2A43-AC91-CAC0067ECF3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A7BB04AB-EED9-F94E-BFA8-346D9397ACAA}"/>
              </a:ext>
            </a:extLst>
          </p:cNvPr>
          <p:cNvSpPr>
            <a:spLocks noGrp="1"/>
          </p:cNvSpPr>
          <p:nvPr>
            <p:ph type="dt" sz="half" idx="10"/>
          </p:nvPr>
        </p:nvSpPr>
        <p:spPr/>
        <p:txBody>
          <a:bodyPr/>
          <a:lstStyle>
            <a:lvl1pPr>
              <a:defRPr/>
            </a:lvl1pPr>
          </a:lstStyle>
          <a:p>
            <a:pPr>
              <a:defRPr/>
            </a:pPr>
            <a:fld id="{F17352AF-82E2-F043-9518-35606DED6398}" type="datetimeFigureOut">
              <a:rPr lang="en-US"/>
              <a:pPr>
                <a:defRPr/>
              </a:pPr>
              <a:t>6/7/2021</a:t>
            </a:fld>
            <a:endParaRPr lang="en-US"/>
          </a:p>
        </p:txBody>
      </p:sp>
      <p:sp>
        <p:nvSpPr>
          <p:cNvPr id="16" name="Footer Placeholder 16">
            <a:extLst>
              <a:ext uri="{FF2B5EF4-FFF2-40B4-BE49-F238E27FC236}">
                <a16:creationId xmlns:a16="http://schemas.microsoft.com/office/drawing/2014/main" id="{DBCE51DB-DAE4-DE4F-914E-4E4660E4238B}"/>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2D42D598-C3CB-AA4C-BB8F-4E5A8F22DC3D}"/>
              </a:ext>
            </a:extLst>
          </p:cNvPr>
          <p:cNvSpPr>
            <a:spLocks noGrp="1"/>
          </p:cNvSpPr>
          <p:nvPr>
            <p:ph type="sldNum" sz="quarter" idx="12"/>
          </p:nvPr>
        </p:nvSpPr>
        <p:spPr/>
        <p:txBody>
          <a:bodyPr/>
          <a:lstStyle>
            <a:lvl1pPr>
              <a:defRPr/>
            </a:lvl1pPr>
          </a:lstStyle>
          <a:p>
            <a:pPr>
              <a:defRPr/>
            </a:pPr>
            <a:fld id="{ADB350BA-B3D9-1747-A429-9E8F90DB1D1B}" type="slidenum">
              <a:rPr lang="en-US" altLang="en-US"/>
              <a:pPr>
                <a:defRPr/>
              </a:pPr>
              <a:t>‹#›</a:t>
            </a:fld>
            <a:endParaRPr lang="en-US" altLang="en-US"/>
          </a:p>
        </p:txBody>
      </p:sp>
    </p:spTree>
    <p:extLst>
      <p:ext uri="{BB962C8B-B14F-4D97-AF65-F5344CB8AC3E}">
        <p14:creationId xmlns:p14="http://schemas.microsoft.com/office/powerpoint/2010/main" val="28293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C8DD476-D494-C54C-922C-B61D0417C953}"/>
              </a:ext>
            </a:extLst>
          </p:cNvPr>
          <p:cNvSpPr>
            <a:spLocks noGrp="1"/>
          </p:cNvSpPr>
          <p:nvPr>
            <p:ph type="dt" sz="half" idx="10"/>
          </p:nvPr>
        </p:nvSpPr>
        <p:spPr/>
        <p:txBody>
          <a:bodyPr/>
          <a:lstStyle>
            <a:lvl1pPr>
              <a:defRPr/>
            </a:lvl1pPr>
          </a:lstStyle>
          <a:p>
            <a:pPr>
              <a:defRPr/>
            </a:pPr>
            <a:fld id="{DD7BF7A6-92CA-D14C-8E1F-0A1E517D7D5B}" type="datetimeFigureOut">
              <a:rPr lang="en-US"/>
              <a:pPr>
                <a:defRPr/>
              </a:pPr>
              <a:t>6/7/2021</a:t>
            </a:fld>
            <a:endParaRPr lang="en-US"/>
          </a:p>
        </p:txBody>
      </p:sp>
      <p:sp>
        <p:nvSpPr>
          <p:cNvPr id="5" name="Footer Placeholder 2">
            <a:extLst>
              <a:ext uri="{FF2B5EF4-FFF2-40B4-BE49-F238E27FC236}">
                <a16:creationId xmlns:a16="http://schemas.microsoft.com/office/drawing/2014/main" id="{DDED00FA-3211-1D40-A4C6-6C179E62BD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B3FF8EE7-0701-7743-9DB4-11D3753FF20C}"/>
              </a:ext>
            </a:extLst>
          </p:cNvPr>
          <p:cNvSpPr>
            <a:spLocks noGrp="1"/>
          </p:cNvSpPr>
          <p:nvPr>
            <p:ph type="sldNum" sz="quarter" idx="12"/>
          </p:nvPr>
        </p:nvSpPr>
        <p:spPr/>
        <p:txBody>
          <a:bodyPr/>
          <a:lstStyle>
            <a:lvl1pPr>
              <a:defRPr/>
            </a:lvl1pPr>
          </a:lstStyle>
          <a:p>
            <a:pPr>
              <a:defRPr/>
            </a:pPr>
            <a:fld id="{8D4A7D23-05E7-A147-BAA1-6F482CD14DF5}" type="slidenum">
              <a:rPr lang="en-US" altLang="en-US"/>
              <a:pPr>
                <a:defRPr/>
              </a:pPr>
              <a:t>‹#›</a:t>
            </a:fld>
            <a:endParaRPr lang="en-US" altLang="en-US"/>
          </a:p>
        </p:txBody>
      </p:sp>
    </p:spTree>
    <p:extLst>
      <p:ext uri="{BB962C8B-B14F-4D97-AF65-F5344CB8AC3E}">
        <p14:creationId xmlns:p14="http://schemas.microsoft.com/office/powerpoint/2010/main" val="361342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C53234E2-D2E1-EA4A-BAEF-C46A37D7D03D}"/>
              </a:ext>
            </a:extLst>
          </p:cNvPr>
          <p:cNvSpPr>
            <a:spLocks noGrp="1"/>
          </p:cNvSpPr>
          <p:nvPr>
            <p:ph type="dt" sz="half" idx="10"/>
          </p:nvPr>
        </p:nvSpPr>
        <p:spPr/>
        <p:txBody>
          <a:bodyPr/>
          <a:lstStyle>
            <a:lvl1pPr>
              <a:defRPr/>
            </a:lvl1pPr>
          </a:lstStyle>
          <a:p>
            <a:pPr>
              <a:defRPr/>
            </a:pPr>
            <a:fld id="{FAF812E8-67FC-B748-B4C8-4B8A8881EFAA}" type="datetimeFigureOut">
              <a:rPr lang="en-US"/>
              <a:pPr>
                <a:defRPr/>
              </a:pPr>
              <a:t>6/7/2021</a:t>
            </a:fld>
            <a:endParaRPr lang="en-US"/>
          </a:p>
        </p:txBody>
      </p:sp>
      <p:sp>
        <p:nvSpPr>
          <p:cNvPr id="5" name="Footer Placeholder 2">
            <a:extLst>
              <a:ext uri="{FF2B5EF4-FFF2-40B4-BE49-F238E27FC236}">
                <a16:creationId xmlns:a16="http://schemas.microsoft.com/office/drawing/2014/main" id="{D7691999-D987-6348-ACF4-41A80BAF6B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92176E9-05C3-BC49-9CD2-17362B188C1A}"/>
              </a:ext>
            </a:extLst>
          </p:cNvPr>
          <p:cNvSpPr>
            <a:spLocks noGrp="1"/>
          </p:cNvSpPr>
          <p:nvPr>
            <p:ph type="sldNum" sz="quarter" idx="12"/>
          </p:nvPr>
        </p:nvSpPr>
        <p:spPr/>
        <p:txBody>
          <a:bodyPr/>
          <a:lstStyle>
            <a:lvl1pPr>
              <a:defRPr/>
            </a:lvl1pPr>
          </a:lstStyle>
          <a:p>
            <a:pPr>
              <a:defRPr/>
            </a:pPr>
            <a:fld id="{F0CB35F9-DC85-E34D-B7FD-9CE75D162B5B}" type="slidenum">
              <a:rPr lang="en-US" altLang="en-US"/>
              <a:pPr>
                <a:defRPr/>
              </a:pPr>
              <a:t>‹#›</a:t>
            </a:fld>
            <a:endParaRPr lang="en-US" altLang="en-US"/>
          </a:p>
        </p:txBody>
      </p:sp>
    </p:spTree>
    <p:extLst>
      <p:ext uri="{BB962C8B-B14F-4D97-AF65-F5344CB8AC3E}">
        <p14:creationId xmlns:p14="http://schemas.microsoft.com/office/powerpoint/2010/main" val="129993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C6ED623-1AD0-554A-9AC7-C0A16E119FF4}"/>
              </a:ext>
            </a:extLst>
          </p:cNvPr>
          <p:cNvSpPr>
            <a:spLocks noGrp="1"/>
          </p:cNvSpPr>
          <p:nvPr>
            <p:ph type="dt" sz="half" idx="10"/>
          </p:nvPr>
        </p:nvSpPr>
        <p:spPr/>
        <p:txBody>
          <a:bodyPr/>
          <a:lstStyle>
            <a:lvl1pPr>
              <a:defRPr/>
            </a:lvl1pPr>
          </a:lstStyle>
          <a:p>
            <a:pPr>
              <a:defRPr/>
            </a:pPr>
            <a:fld id="{0D9FE8B6-2159-9943-89D3-7CCF12C05791}" type="datetimeFigureOut">
              <a:rPr lang="en-US"/>
              <a:pPr>
                <a:defRPr/>
              </a:pPr>
              <a:t>6/7/2021</a:t>
            </a:fld>
            <a:endParaRPr lang="en-US"/>
          </a:p>
        </p:txBody>
      </p:sp>
      <p:sp>
        <p:nvSpPr>
          <p:cNvPr id="3" name="Footer Placeholder 2">
            <a:extLst>
              <a:ext uri="{FF2B5EF4-FFF2-40B4-BE49-F238E27FC236}">
                <a16:creationId xmlns:a16="http://schemas.microsoft.com/office/drawing/2014/main" id="{2321B9CD-1CB7-4341-ADB7-9DFBAB92B61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1CCA190C-1B45-4241-B618-EA778FFF77DB}"/>
              </a:ext>
            </a:extLst>
          </p:cNvPr>
          <p:cNvSpPr>
            <a:spLocks noGrp="1"/>
          </p:cNvSpPr>
          <p:nvPr>
            <p:ph type="sldNum" sz="quarter" idx="12"/>
          </p:nvPr>
        </p:nvSpPr>
        <p:spPr/>
        <p:txBody>
          <a:bodyPr/>
          <a:lstStyle>
            <a:lvl1pPr>
              <a:defRPr/>
            </a:lvl1pPr>
          </a:lstStyle>
          <a:p>
            <a:pPr>
              <a:defRPr/>
            </a:pPr>
            <a:fld id="{5C519E38-AB8E-5E48-B21C-58FF0C1B112E}" type="slidenum">
              <a:rPr lang="en-US" altLang="en-US"/>
              <a:pPr>
                <a:defRPr/>
              </a:pPr>
              <a:t>‹#›</a:t>
            </a:fld>
            <a:endParaRPr lang="en-US" altLang="en-US"/>
          </a:p>
        </p:txBody>
      </p:sp>
    </p:spTree>
    <p:extLst>
      <p:ext uri="{BB962C8B-B14F-4D97-AF65-F5344CB8AC3E}">
        <p14:creationId xmlns:p14="http://schemas.microsoft.com/office/powerpoint/2010/main" val="103276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94CF1935-2FFD-8343-ADEB-93B87C40146E}"/>
              </a:ext>
            </a:extLst>
          </p:cNvPr>
          <p:cNvSpPr>
            <a:spLocks noGrp="1"/>
          </p:cNvSpPr>
          <p:nvPr>
            <p:ph type="dt" sz="half" idx="10"/>
          </p:nvPr>
        </p:nvSpPr>
        <p:spPr/>
        <p:txBody>
          <a:bodyPr/>
          <a:lstStyle>
            <a:lvl1pPr>
              <a:defRPr/>
            </a:lvl1pPr>
          </a:lstStyle>
          <a:p>
            <a:pPr>
              <a:defRPr/>
            </a:pPr>
            <a:fld id="{0A11680B-348C-534E-ACAC-E9A436581DA9}" type="datetimeFigureOut">
              <a:rPr lang="en-US"/>
              <a:pPr>
                <a:defRPr/>
              </a:pPr>
              <a:t>6/7/2021</a:t>
            </a:fld>
            <a:endParaRPr lang="en-US"/>
          </a:p>
        </p:txBody>
      </p:sp>
      <p:sp>
        <p:nvSpPr>
          <p:cNvPr id="5" name="Footer Placeholder 2">
            <a:extLst>
              <a:ext uri="{FF2B5EF4-FFF2-40B4-BE49-F238E27FC236}">
                <a16:creationId xmlns:a16="http://schemas.microsoft.com/office/drawing/2014/main" id="{279358FD-C54F-B645-88B8-BCF3B13097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855EA59-45BA-304C-A8BA-02A20541C8CF}"/>
              </a:ext>
            </a:extLst>
          </p:cNvPr>
          <p:cNvSpPr>
            <a:spLocks noGrp="1"/>
          </p:cNvSpPr>
          <p:nvPr>
            <p:ph type="sldNum" sz="quarter" idx="12"/>
          </p:nvPr>
        </p:nvSpPr>
        <p:spPr/>
        <p:txBody>
          <a:bodyPr/>
          <a:lstStyle>
            <a:lvl1pPr>
              <a:defRPr/>
            </a:lvl1pPr>
          </a:lstStyle>
          <a:p>
            <a:pPr>
              <a:defRPr/>
            </a:pPr>
            <a:fld id="{26CBB7B6-C0CA-EF40-AF6F-5FEAFF72FD34}" type="slidenum">
              <a:rPr lang="en-US" altLang="en-US"/>
              <a:pPr>
                <a:defRPr/>
              </a:pPr>
              <a:t>‹#›</a:t>
            </a:fld>
            <a:endParaRPr lang="en-US" altLang="en-US"/>
          </a:p>
        </p:txBody>
      </p:sp>
    </p:spTree>
    <p:extLst>
      <p:ext uri="{BB962C8B-B14F-4D97-AF65-F5344CB8AC3E}">
        <p14:creationId xmlns:p14="http://schemas.microsoft.com/office/powerpoint/2010/main" val="31006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5E7708E4-B1DA-3743-91AC-7919A14C6E7F}"/>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C6FE8099-8A8A-3B4B-914A-AFD9B0BC1B13}"/>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980E9F2A-3DEE-AC43-ADEF-6BA24B946492}"/>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10012A7E-B803-B545-83F8-F57F5B60E4F6}"/>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FF0FDEE1-A14C-7A42-B3FA-1F956D6045E7}"/>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612FE0C9-6B8D-F44F-A407-25590A3EAC66}"/>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2D312EAB-995F-BB47-90FF-5D71C439D292}"/>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19DAF638-F3B4-414A-8348-4A9912745376}"/>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D3B1E785-79EC-254E-BF91-28DCF8E36B06}"/>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00D46C4C-07F2-B848-BEFC-C87162DDF642}"/>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610800CA-DA78-A147-937F-408AD92BC478}"/>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9AFBB4D5-F5CE-4841-963C-B32AFBECDC82}"/>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9F7666D0-50D4-9143-B457-5BC2E364585F}"/>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73AD1D22-CD08-3F48-947E-3DEB56A0D2A0}"/>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0BCADA91-0529-864F-AA53-F5E856E2B76F}"/>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9C3D98B1-C504-7546-92AD-0C2408352F8A}"/>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BAABADAA-A4B9-BA4C-AB21-1B5DB59BA55D}"/>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E183BD91-B6EB-024E-BDBA-B899DC0EF563}"/>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B8501870-96A2-7246-B387-DDAC762A2B9E}"/>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AC5BC6AB-B4E9-054E-B952-20F4DE503CE9}"/>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F548766D-94EC-D94B-9185-E3FCF4398019}"/>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47F1552-FA09-9A42-AEF8-47C525851055}"/>
              </a:ext>
            </a:extLst>
          </p:cNvPr>
          <p:cNvSpPr>
            <a:spLocks noGrp="1"/>
          </p:cNvSpPr>
          <p:nvPr>
            <p:ph type="dt" sz="half" idx="10"/>
          </p:nvPr>
        </p:nvSpPr>
        <p:spPr/>
        <p:txBody>
          <a:bodyPr/>
          <a:lstStyle>
            <a:lvl1pPr>
              <a:defRPr/>
            </a:lvl1pPr>
          </a:lstStyle>
          <a:p>
            <a:pPr>
              <a:defRPr/>
            </a:pPr>
            <a:fld id="{26C2E453-BD5E-6544-B2FB-807B29CC7946}" type="datetimeFigureOut">
              <a:rPr lang="en-US"/>
              <a:pPr>
                <a:defRPr/>
              </a:pPr>
              <a:t>6/7/2021</a:t>
            </a:fld>
            <a:endParaRPr lang="en-US"/>
          </a:p>
        </p:txBody>
      </p:sp>
      <p:sp>
        <p:nvSpPr>
          <p:cNvPr id="26" name="Footer Placeholder 4">
            <a:extLst>
              <a:ext uri="{FF2B5EF4-FFF2-40B4-BE49-F238E27FC236}">
                <a16:creationId xmlns:a16="http://schemas.microsoft.com/office/drawing/2014/main" id="{A8A950C7-209C-BC41-8647-570C0DDD4E59}"/>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F8D394D5-3741-4E41-898E-CA980E39E08B}"/>
              </a:ext>
            </a:extLst>
          </p:cNvPr>
          <p:cNvSpPr>
            <a:spLocks noGrp="1"/>
          </p:cNvSpPr>
          <p:nvPr>
            <p:ph type="sldNum" sz="quarter" idx="12"/>
          </p:nvPr>
        </p:nvSpPr>
        <p:spPr/>
        <p:txBody>
          <a:bodyPr/>
          <a:lstStyle>
            <a:lvl1pPr>
              <a:defRPr/>
            </a:lvl1pPr>
          </a:lstStyle>
          <a:p>
            <a:pPr>
              <a:defRPr/>
            </a:pPr>
            <a:fld id="{17FBF5C1-8E38-624F-B9B0-D465B4BAF012}" type="slidenum">
              <a:rPr lang="en-US" altLang="en-US"/>
              <a:pPr>
                <a:defRPr/>
              </a:pPr>
              <a:t>‹#›</a:t>
            </a:fld>
            <a:endParaRPr lang="en-US" altLang="en-US"/>
          </a:p>
        </p:txBody>
      </p:sp>
    </p:spTree>
    <p:extLst>
      <p:ext uri="{BB962C8B-B14F-4D97-AF65-F5344CB8AC3E}">
        <p14:creationId xmlns:p14="http://schemas.microsoft.com/office/powerpoint/2010/main" val="330578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25E53B-4754-EA4A-83BF-654BD5F4A570}"/>
              </a:ext>
            </a:extLst>
          </p:cNvPr>
          <p:cNvSpPr>
            <a:spLocks noGrp="1"/>
          </p:cNvSpPr>
          <p:nvPr>
            <p:ph type="dt" sz="half" idx="10"/>
          </p:nvPr>
        </p:nvSpPr>
        <p:spPr/>
        <p:txBody>
          <a:bodyPr/>
          <a:lstStyle>
            <a:lvl1pPr>
              <a:defRPr/>
            </a:lvl1pPr>
          </a:lstStyle>
          <a:p>
            <a:pPr>
              <a:defRPr/>
            </a:pPr>
            <a:fld id="{D10CBE37-A6E4-A745-A511-F7A5E2CD61FB}" type="datetimeFigureOut">
              <a:rPr lang="en-US"/>
              <a:pPr>
                <a:defRPr/>
              </a:pPr>
              <a:t>6/7/2021</a:t>
            </a:fld>
            <a:endParaRPr lang="en-US"/>
          </a:p>
        </p:txBody>
      </p:sp>
      <p:sp>
        <p:nvSpPr>
          <p:cNvPr id="6" name="Footer Placeholder 5">
            <a:extLst>
              <a:ext uri="{FF2B5EF4-FFF2-40B4-BE49-F238E27FC236}">
                <a16:creationId xmlns:a16="http://schemas.microsoft.com/office/drawing/2014/main" id="{8FFD2616-B807-7149-AC24-4B31C8F4E1B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44FC8BB-98ED-D043-BFB8-96D869BE7BD9}"/>
              </a:ext>
            </a:extLst>
          </p:cNvPr>
          <p:cNvSpPr>
            <a:spLocks noGrp="1"/>
          </p:cNvSpPr>
          <p:nvPr>
            <p:ph type="sldNum" sz="quarter" idx="12"/>
          </p:nvPr>
        </p:nvSpPr>
        <p:spPr/>
        <p:txBody>
          <a:bodyPr/>
          <a:lstStyle>
            <a:lvl1pPr>
              <a:defRPr/>
            </a:lvl1pPr>
          </a:lstStyle>
          <a:p>
            <a:pPr>
              <a:defRPr/>
            </a:pPr>
            <a:fld id="{E1D3EC69-32BC-F84D-AAB2-9F90F11E5AEF}" type="slidenum">
              <a:rPr lang="en-US" altLang="en-US"/>
              <a:pPr>
                <a:defRPr/>
              </a:pPr>
              <a:t>‹#›</a:t>
            </a:fld>
            <a:endParaRPr lang="en-US" altLang="en-US"/>
          </a:p>
        </p:txBody>
      </p:sp>
    </p:spTree>
    <p:extLst>
      <p:ext uri="{BB962C8B-B14F-4D97-AF65-F5344CB8AC3E}">
        <p14:creationId xmlns:p14="http://schemas.microsoft.com/office/powerpoint/2010/main" val="3216798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EFC76E-35BE-5E47-8ABD-BE91BC0E6E8B}"/>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3B70237C-9C3D-7B4E-931C-241E1BC0287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F546F9FA-32F1-9B41-A12B-44C0853DA8A5}"/>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4EBDEB80-B1A1-AC44-BDF9-1D95B545397F}"/>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C1DBD5C5-3677-0441-96CE-095BA9AC6CE4}"/>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D03A832F-793A-884C-9610-A0412FB4FCA0}"/>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5B51F9B5-4A97-3346-BA79-6444DD0BDC07}"/>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A2A4173D-22F0-034C-A890-53AC505BE033}"/>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B1B4A7D2-85D3-1244-9640-7C0832391A90}"/>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8BEDA8F1-898D-5140-9112-47307D6F2428}"/>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04A0D432-E4D3-3440-8851-DD698447329A}"/>
              </a:ext>
            </a:extLst>
          </p:cNvPr>
          <p:cNvSpPr>
            <a:spLocks noGrp="1"/>
          </p:cNvSpPr>
          <p:nvPr>
            <p:ph type="dt" sz="half" idx="10"/>
          </p:nvPr>
        </p:nvSpPr>
        <p:spPr/>
        <p:txBody>
          <a:bodyPr/>
          <a:lstStyle>
            <a:lvl1pPr>
              <a:defRPr/>
            </a:lvl1pPr>
          </a:lstStyle>
          <a:p>
            <a:pPr>
              <a:defRPr/>
            </a:pPr>
            <a:fld id="{D45D761A-286D-3B4D-B706-6085F021C3FB}" type="datetimeFigureOut">
              <a:rPr lang="en-US"/>
              <a:pPr>
                <a:defRPr/>
              </a:pPr>
              <a:t>6/7/2021</a:t>
            </a:fld>
            <a:endParaRPr lang="en-US"/>
          </a:p>
        </p:txBody>
      </p:sp>
      <p:sp>
        <p:nvSpPr>
          <p:cNvPr id="18" name="Footer Placeholder 7">
            <a:extLst>
              <a:ext uri="{FF2B5EF4-FFF2-40B4-BE49-F238E27FC236}">
                <a16:creationId xmlns:a16="http://schemas.microsoft.com/office/drawing/2014/main" id="{9D260832-DC50-C942-823B-9966E322BDB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CF15B79A-2890-E340-B5E5-EE49DE0645B7}"/>
              </a:ext>
            </a:extLst>
          </p:cNvPr>
          <p:cNvSpPr>
            <a:spLocks noGrp="1"/>
          </p:cNvSpPr>
          <p:nvPr>
            <p:ph type="sldNum" sz="quarter" idx="12"/>
          </p:nvPr>
        </p:nvSpPr>
        <p:spPr/>
        <p:txBody>
          <a:bodyPr/>
          <a:lstStyle>
            <a:lvl1pPr>
              <a:defRPr/>
            </a:lvl1pPr>
          </a:lstStyle>
          <a:p>
            <a:pPr>
              <a:defRPr/>
            </a:pPr>
            <a:fld id="{DA7393E1-F72E-4744-8528-DDB671D36A7E}" type="slidenum">
              <a:rPr lang="en-US" altLang="en-US"/>
              <a:pPr>
                <a:defRPr/>
              </a:pPr>
              <a:t>‹#›</a:t>
            </a:fld>
            <a:endParaRPr lang="en-US" altLang="en-US"/>
          </a:p>
        </p:txBody>
      </p:sp>
    </p:spTree>
    <p:extLst>
      <p:ext uri="{BB962C8B-B14F-4D97-AF65-F5344CB8AC3E}">
        <p14:creationId xmlns:p14="http://schemas.microsoft.com/office/powerpoint/2010/main" val="2923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00390790-2E6B-B040-8320-17255B05432A}"/>
              </a:ext>
            </a:extLst>
          </p:cNvPr>
          <p:cNvSpPr>
            <a:spLocks noGrp="1"/>
          </p:cNvSpPr>
          <p:nvPr>
            <p:ph type="dt" sz="half" idx="10"/>
          </p:nvPr>
        </p:nvSpPr>
        <p:spPr/>
        <p:txBody>
          <a:bodyPr/>
          <a:lstStyle>
            <a:lvl1pPr>
              <a:defRPr/>
            </a:lvl1pPr>
          </a:lstStyle>
          <a:p>
            <a:pPr>
              <a:defRPr/>
            </a:pPr>
            <a:fld id="{C88F6FE5-3AE0-D64C-A3A8-7C61463A389E}" type="datetimeFigureOut">
              <a:rPr lang="en-US"/>
              <a:pPr>
                <a:defRPr/>
              </a:pPr>
              <a:t>6/7/2021</a:t>
            </a:fld>
            <a:endParaRPr lang="en-US"/>
          </a:p>
        </p:txBody>
      </p:sp>
      <p:sp>
        <p:nvSpPr>
          <p:cNvPr id="4" name="Footer Placeholder 2">
            <a:extLst>
              <a:ext uri="{FF2B5EF4-FFF2-40B4-BE49-F238E27FC236}">
                <a16:creationId xmlns:a16="http://schemas.microsoft.com/office/drawing/2014/main" id="{2C378491-C800-9648-8CE5-2D3C2D504E5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DA720A9B-6EC9-BB43-84DC-574C2D83B481}"/>
              </a:ext>
            </a:extLst>
          </p:cNvPr>
          <p:cNvSpPr>
            <a:spLocks noGrp="1"/>
          </p:cNvSpPr>
          <p:nvPr>
            <p:ph type="sldNum" sz="quarter" idx="12"/>
          </p:nvPr>
        </p:nvSpPr>
        <p:spPr/>
        <p:txBody>
          <a:bodyPr/>
          <a:lstStyle>
            <a:lvl1pPr>
              <a:defRPr/>
            </a:lvl1pPr>
          </a:lstStyle>
          <a:p>
            <a:pPr>
              <a:defRPr/>
            </a:pPr>
            <a:fld id="{1B91FBD5-E549-7945-865C-C6FCEA45D9FD}" type="slidenum">
              <a:rPr lang="en-US" altLang="en-US"/>
              <a:pPr>
                <a:defRPr/>
              </a:pPr>
              <a:t>‹#›</a:t>
            </a:fld>
            <a:endParaRPr lang="en-US" altLang="en-US"/>
          </a:p>
        </p:txBody>
      </p:sp>
    </p:spTree>
    <p:extLst>
      <p:ext uri="{BB962C8B-B14F-4D97-AF65-F5344CB8AC3E}">
        <p14:creationId xmlns:p14="http://schemas.microsoft.com/office/powerpoint/2010/main" val="177132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19D24-FC03-DA4F-8914-800FC937C9D3}"/>
              </a:ext>
            </a:extLst>
          </p:cNvPr>
          <p:cNvSpPr>
            <a:spLocks noGrp="1"/>
          </p:cNvSpPr>
          <p:nvPr>
            <p:ph type="dt" sz="half" idx="10"/>
          </p:nvPr>
        </p:nvSpPr>
        <p:spPr/>
        <p:txBody>
          <a:bodyPr/>
          <a:lstStyle>
            <a:lvl1pPr>
              <a:defRPr/>
            </a:lvl1pPr>
          </a:lstStyle>
          <a:p>
            <a:pPr>
              <a:defRPr/>
            </a:pPr>
            <a:fld id="{4B77A34E-35F0-E141-87B5-DC0B8C9E6100}" type="datetimeFigureOut">
              <a:rPr lang="en-US"/>
              <a:pPr>
                <a:defRPr/>
              </a:pPr>
              <a:t>6/7/2021</a:t>
            </a:fld>
            <a:endParaRPr lang="en-US"/>
          </a:p>
        </p:txBody>
      </p:sp>
      <p:sp>
        <p:nvSpPr>
          <p:cNvPr id="3" name="Footer Placeholder 2">
            <a:extLst>
              <a:ext uri="{FF2B5EF4-FFF2-40B4-BE49-F238E27FC236}">
                <a16:creationId xmlns:a16="http://schemas.microsoft.com/office/drawing/2014/main" id="{83EC9AB2-E711-A84A-929D-48E297501E3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846C1F4-8339-F54A-BAEB-77DA27B062D3}"/>
              </a:ext>
            </a:extLst>
          </p:cNvPr>
          <p:cNvSpPr>
            <a:spLocks noGrp="1"/>
          </p:cNvSpPr>
          <p:nvPr>
            <p:ph type="sldNum" sz="quarter" idx="12"/>
          </p:nvPr>
        </p:nvSpPr>
        <p:spPr/>
        <p:txBody>
          <a:bodyPr/>
          <a:lstStyle>
            <a:lvl1pPr>
              <a:defRPr/>
            </a:lvl1pPr>
          </a:lstStyle>
          <a:p>
            <a:pPr>
              <a:defRPr/>
            </a:pPr>
            <a:fld id="{6F0119FD-23EB-BA43-9538-41F1B341C13A}" type="slidenum">
              <a:rPr lang="en-US" altLang="en-US"/>
              <a:pPr>
                <a:defRPr/>
              </a:pPr>
              <a:t>‹#›</a:t>
            </a:fld>
            <a:endParaRPr lang="en-US" altLang="en-US"/>
          </a:p>
        </p:txBody>
      </p:sp>
    </p:spTree>
    <p:extLst>
      <p:ext uri="{BB962C8B-B14F-4D97-AF65-F5344CB8AC3E}">
        <p14:creationId xmlns:p14="http://schemas.microsoft.com/office/powerpoint/2010/main" val="1936159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CCC34B9E-0F82-8B44-9EF2-8EBF9B3BE6EC}"/>
              </a:ext>
            </a:extLst>
          </p:cNvPr>
          <p:cNvSpPr>
            <a:spLocks noGrp="1"/>
          </p:cNvSpPr>
          <p:nvPr>
            <p:ph type="dt" sz="half" idx="10"/>
          </p:nvPr>
        </p:nvSpPr>
        <p:spPr/>
        <p:txBody>
          <a:bodyPr/>
          <a:lstStyle>
            <a:lvl1pPr>
              <a:defRPr/>
            </a:lvl1pPr>
          </a:lstStyle>
          <a:p>
            <a:pPr>
              <a:defRPr/>
            </a:pPr>
            <a:fld id="{0CABE2DB-2F80-A340-A249-840D5456F2FD}" type="datetimeFigureOut">
              <a:rPr lang="en-US"/>
              <a:pPr>
                <a:defRPr/>
              </a:pPr>
              <a:t>6/7/2021</a:t>
            </a:fld>
            <a:endParaRPr lang="en-US"/>
          </a:p>
        </p:txBody>
      </p:sp>
      <p:sp>
        <p:nvSpPr>
          <p:cNvPr id="6" name="Footer Placeholder 2">
            <a:extLst>
              <a:ext uri="{FF2B5EF4-FFF2-40B4-BE49-F238E27FC236}">
                <a16:creationId xmlns:a16="http://schemas.microsoft.com/office/drawing/2014/main" id="{CDDD6F70-37F4-3F47-821E-607CE0B322E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8F85DD6A-235D-1446-AE07-C6941F468531}"/>
              </a:ext>
            </a:extLst>
          </p:cNvPr>
          <p:cNvSpPr>
            <a:spLocks noGrp="1"/>
          </p:cNvSpPr>
          <p:nvPr>
            <p:ph type="sldNum" sz="quarter" idx="12"/>
          </p:nvPr>
        </p:nvSpPr>
        <p:spPr/>
        <p:txBody>
          <a:bodyPr/>
          <a:lstStyle>
            <a:lvl1pPr>
              <a:defRPr/>
            </a:lvl1pPr>
          </a:lstStyle>
          <a:p>
            <a:pPr>
              <a:defRPr/>
            </a:pPr>
            <a:fld id="{22EA0A92-D8D0-3949-9941-6786507F4D70}" type="slidenum">
              <a:rPr lang="en-US" altLang="en-US"/>
              <a:pPr>
                <a:defRPr/>
              </a:pPr>
              <a:t>‹#›</a:t>
            </a:fld>
            <a:endParaRPr lang="en-US" altLang="en-US"/>
          </a:p>
        </p:txBody>
      </p:sp>
    </p:spTree>
    <p:extLst>
      <p:ext uri="{BB962C8B-B14F-4D97-AF65-F5344CB8AC3E}">
        <p14:creationId xmlns:p14="http://schemas.microsoft.com/office/powerpoint/2010/main" val="367946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859004-F200-414F-A7F0-B50A2FD359F0}"/>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BBEB6B14-0E66-914B-B960-1DA142681E64}"/>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B39B0EE4-CD7B-AA46-8D85-4E86E9457AA8}"/>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90635E4D-81C3-834F-ABB8-CA68F8818C13}"/>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E49AC2A-5CB7-D848-A030-702874BE2B53}"/>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2FE68C3-CDC2-0946-95D2-B338D259F299}"/>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E26A2304-B272-2F4F-8EB3-572109EF7D50}"/>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B727A07B-9AA2-664A-A1D4-4A77ABA7C48E}"/>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C856A6E-418B-2646-8B2D-94F8319CB71E}"/>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17D171-3638-2049-AF59-B8C94FFD8116}"/>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AE00618C-1A6A-A74B-8FD5-C21FB1A5E26F}"/>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B1F27240-10FE-594F-B5C7-D79EFD8140C2}"/>
                </a:ext>
              </a:extLst>
            </p:cNvPr>
            <p:cNvCxnSpPr/>
            <p:nvPr/>
          </p:nvCxnSpPr>
          <p:spPr>
            <a:xfrm rot="16200000">
              <a:off x="6663592" y="1267439"/>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2F99D0-FB38-CF46-BBE5-D360ADAB7F97}"/>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FEB3C19-2F8D-894A-98ED-2504379B4936}"/>
                </a:ext>
              </a:extLst>
            </p:cNvPr>
            <p:cNvCxnSpPr/>
            <p:nvPr/>
          </p:nvCxnSpPr>
          <p:spPr>
            <a:xfrm rot="5400000" flipH="1">
              <a:off x="6744512" y="12664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A26F4BB9-4A60-CD47-B1CD-75C139C3370C}"/>
              </a:ext>
            </a:extLst>
          </p:cNvPr>
          <p:cNvSpPr>
            <a:spLocks noGrp="1"/>
          </p:cNvSpPr>
          <p:nvPr>
            <p:ph type="dt" sz="half" idx="10"/>
          </p:nvPr>
        </p:nvSpPr>
        <p:spPr>
          <a:xfrm>
            <a:off x="6477000" y="55563"/>
            <a:ext cx="2133600" cy="365125"/>
          </a:xfrm>
        </p:spPr>
        <p:txBody>
          <a:bodyPr/>
          <a:lstStyle>
            <a:lvl1pPr>
              <a:defRPr/>
            </a:lvl1pPr>
          </a:lstStyle>
          <a:p>
            <a:pPr>
              <a:defRPr/>
            </a:pPr>
            <a:fld id="{C3A2F296-FE26-1942-8EEB-3E51FDDEC2FE}" type="datetimeFigureOut">
              <a:rPr lang="en-US"/>
              <a:pPr>
                <a:defRPr/>
              </a:pPr>
              <a:t>6/7/2021</a:t>
            </a:fld>
            <a:endParaRPr lang="en-US"/>
          </a:p>
        </p:txBody>
      </p:sp>
      <p:sp>
        <p:nvSpPr>
          <p:cNvPr id="20" name="Footer Placeholder 5">
            <a:extLst>
              <a:ext uri="{FF2B5EF4-FFF2-40B4-BE49-F238E27FC236}">
                <a16:creationId xmlns:a16="http://schemas.microsoft.com/office/drawing/2014/main" id="{42FC0DAA-B26D-2E40-90DE-791A9587CF6E}"/>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3D5258FC-9404-C442-A898-561398D1CBC2}"/>
              </a:ext>
            </a:extLst>
          </p:cNvPr>
          <p:cNvSpPr>
            <a:spLocks noGrp="1"/>
          </p:cNvSpPr>
          <p:nvPr>
            <p:ph type="sldNum" sz="quarter" idx="12"/>
          </p:nvPr>
        </p:nvSpPr>
        <p:spPr>
          <a:xfrm>
            <a:off x="8610600" y="55563"/>
            <a:ext cx="457200" cy="365125"/>
          </a:xfrm>
        </p:spPr>
        <p:txBody>
          <a:bodyPr/>
          <a:lstStyle>
            <a:lvl1pPr>
              <a:defRPr/>
            </a:lvl1pPr>
          </a:lstStyle>
          <a:p>
            <a:pPr>
              <a:defRPr/>
            </a:pPr>
            <a:fld id="{28216F1F-B01A-4844-9F79-C1F0548C027A}" type="slidenum">
              <a:rPr lang="en-US" altLang="en-US"/>
              <a:pPr>
                <a:defRPr/>
              </a:pPr>
              <a:t>‹#›</a:t>
            </a:fld>
            <a:endParaRPr lang="en-US" altLang="en-US"/>
          </a:p>
        </p:txBody>
      </p:sp>
    </p:spTree>
    <p:extLst>
      <p:ext uri="{BB962C8B-B14F-4D97-AF65-F5344CB8AC3E}">
        <p14:creationId xmlns:p14="http://schemas.microsoft.com/office/powerpoint/2010/main" val="23326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10C20574-935A-1E44-A8BC-B555D13072D9}"/>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742718C-6ACC-2B48-85C2-77F714060DB2}" type="datetimeFigureOut">
              <a:rPr lang="en-US"/>
              <a:pPr>
                <a:defRPr/>
              </a:pPr>
              <a:t>6/7/2021</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803FE54D-EE41-8545-9876-9C10D7390C24}"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3" r:id="rId1"/>
    <p:sldLayoutId id="2147484007" r:id="rId2"/>
    <p:sldLayoutId id="2147484014" r:id="rId3"/>
    <p:sldLayoutId id="2147484015" r:id="rId4"/>
    <p:sldLayoutId id="2147484016" r:id="rId5"/>
    <p:sldLayoutId id="2147484008" r:id="rId6"/>
    <p:sldLayoutId id="2147484017" r:id="rId7"/>
    <p:sldLayoutId id="2147484009" r:id="rId8"/>
    <p:sldLayoutId id="2147484018" r:id="rId9"/>
    <p:sldLayoutId id="2147484010" r:id="rId10"/>
    <p:sldLayoutId id="2147484011" r:id="rId11"/>
    <p:sldLayoutId id="2147484012"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6E2E8350-06B3-F444-9057-0A1246AF0D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0" y="2439988"/>
            <a:ext cx="9144000" cy="838200"/>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ĐƯỜNG MẬT CHÍNH</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D5347CD5-6AE5-404A-B9E2-31548FE61E15}"/>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P</a:t>
            </a:r>
            <a:r>
              <a:rPr lang="en-US" sz="2800" b="1">
                <a:solidFill>
                  <a:srgbClr val="002060"/>
                </a:solidFill>
                <a:latin typeface="Times New Roman" pitchFamily="18" charset="0"/>
                <a:ea typeface="+mj-ea"/>
                <a:cs typeface="Times New Roman" pitchFamily="18" charset="0"/>
              </a:rPr>
              <a:t>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spTree>
  </p:cSld>
  <p:clrMapOvr>
    <a:masterClrMapping/>
  </p:clrMapOvr>
  <mc:AlternateContent xmlns:mc="http://schemas.openxmlformats.org/markup-compatibility/2006" xmlns:p14="http://schemas.microsoft.com/office/powerpoint/2010/main">
    <mc:Choice Requires="p14">
      <p:transition spd="slow" p14:dur="2000" advTm="15064"/>
    </mc:Choice>
    <mc:Fallback xmlns="">
      <p:transition spd="slow" advTm="150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526297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Da vàng sậm</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Mắt vàng</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Nước tiểu vàng sậm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Ngứa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Phân bạc màu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dirty="0">
                <a:latin typeface="Times New Roman" panose="02020603050405020304" pitchFamily="18" charset="0"/>
                <a:cs typeface="Times New Roman" panose="02020603050405020304" pitchFamily="18" charset="0"/>
              </a:rPr>
              <a:t>Tam chứng Charcot (đau bụng, sốt, vàng da) có độ nhạy khá thấp (khoảng 26,4%), nhưng độ đặc hiệu khá cao (95,6%) trong chẩn đoán viêm đường mật cấp. </a:t>
            </a:r>
          </a:p>
          <a:p>
            <a:pPr algn="just"/>
            <a:r>
              <a:rPr lang="vi-VN" sz="2800" dirty="0">
                <a:latin typeface="Times New Roman" panose="02020603050405020304" pitchFamily="18" charset="0"/>
                <a:cs typeface="Times New Roman" panose="02020603050405020304" pitchFamily="18" charset="0"/>
              </a:rPr>
              <a:t>Ngày nay chẩn đoán viêm đường mật cấp thường dựa vào Tokyo Guidelines 2018.</a:t>
            </a: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Hội chứng vàng da tắc mật</a:t>
            </a:r>
          </a:p>
        </p:txBody>
      </p:sp>
    </p:spTree>
    <p:extLst>
      <p:ext uri="{BB962C8B-B14F-4D97-AF65-F5344CB8AC3E}">
        <p14:creationId xmlns:p14="http://schemas.microsoft.com/office/powerpoint/2010/main" val="695471119"/>
      </p:ext>
    </p:extLst>
  </p:cSld>
  <p:clrMapOvr>
    <a:masterClrMapping/>
  </p:clrMapOvr>
  <mc:AlternateContent xmlns:mc="http://schemas.openxmlformats.org/markup-compatibility/2006" xmlns:p14="http://schemas.microsoft.com/office/powerpoint/2010/main">
    <mc:Choice Requires="p14">
      <p:transition spd="slow" p14:dur="2000" advTm="29839"/>
    </mc:Choice>
    <mc:Fallback xmlns="">
      <p:transition spd="slow" advTm="298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CẬN </a:t>
            </a:r>
            <a:r>
              <a:rPr lang="vi-VN" sz="2800" b="1" dirty="0">
                <a:solidFill>
                  <a:srgbClr val="FF0000"/>
                </a:solidFill>
                <a:latin typeface="Times New Roman" pitchFamily="18" charset="0"/>
                <a:cs typeface="Times New Roman" pitchFamily="18" charset="0"/>
              </a:rPr>
              <a:t>LÂM SÀNG </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457200" y="1033790"/>
            <a:ext cx="8077200" cy="52322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sỏi đường mật chính dựa vào hình ảnh học</a:t>
            </a:r>
            <a:endParaRPr sz="2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212482707"/>
              </p:ext>
            </p:extLst>
          </p:nvPr>
        </p:nvGraphicFramePr>
        <p:xfrm>
          <a:off x="685800" y="1752600"/>
          <a:ext cx="7848600" cy="4908677"/>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56319015"/>
                    </a:ext>
                  </a:extLst>
                </a:gridCol>
                <a:gridCol w="48006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 âm</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Là phương tiện trước tiên được sử dụng khi nghi ngờ có bệnh sỏi đường mật</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endParaRPr lang="en-US" sz="180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Suy thận nặng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Dị ứng thuốc cản quang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Bilirubin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Amylase</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Lipase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tăng men 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ERCP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đặt stent giải áp mật 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hẹp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bóng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Vater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70861182"/>
                  </a:ext>
                </a:extLst>
              </a:tr>
            </a:tbl>
          </a:graphicData>
        </a:graphic>
      </p:graphicFrame>
    </p:spTree>
    <p:extLst>
      <p:ext uri="{BB962C8B-B14F-4D97-AF65-F5344CB8AC3E}">
        <p14:creationId xmlns:p14="http://schemas.microsoft.com/office/powerpoint/2010/main" val="1881042499"/>
      </p:ext>
    </p:extLst>
  </p:cSld>
  <p:clrMapOvr>
    <a:masterClrMapping/>
  </p:clrMapOvr>
  <mc:AlternateContent xmlns:mc="http://schemas.openxmlformats.org/markup-compatibility/2006" xmlns:p14="http://schemas.microsoft.com/office/powerpoint/2010/main">
    <mc:Choice Requires="p14">
      <p:transition spd="slow" p14:dur="2000" advTm="58538"/>
    </mc:Choice>
    <mc:Fallback xmlns="">
      <p:transition spd="slow" advTm="585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66751285"/>
              </p:ext>
            </p:extLst>
          </p:nvPr>
        </p:nvGraphicFramePr>
        <p:xfrm>
          <a:off x="685800" y="685800"/>
          <a:ext cx="7848600" cy="5539613"/>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556319015"/>
                    </a:ext>
                  </a:extLst>
                </a:gridCol>
                <a:gridCol w="42672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 X quang đường mật xuyên gan qua da (PTC)</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Thực hiện khi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Rối loạn đông máu</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 X quang đường mật qua ống dẫn lưu Kehr</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hầm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Kehr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Siêu âm trong mổ</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Xác định có sỏi và vị trí sỏi đường mật</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 nhất là sỏi </a:t>
                      </a:r>
                      <a:r>
                        <a:rPr lang="en-US"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đường mật trong gan tái phát nhiều lần</a:t>
                      </a:r>
                      <a:r>
                        <a:rPr lang="vi-VN"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Nghi ngờ ung thư đường mật, hẹp đường mật.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cơ</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có</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kim</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máy</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nhịp</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Dị ứng chất cản từ.</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70861182"/>
                  </a:ext>
                </a:extLst>
              </a:tr>
            </a:tbl>
          </a:graphicData>
        </a:graphic>
      </p:graphicFrame>
    </p:spTree>
    <p:extLst>
      <p:ext uri="{BB962C8B-B14F-4D97-AF65-F5344CB8AC3E}">
        <p14:creationId xmlns:p14="http://schemas.microsoft.com/office/powerpoint/2010/main" val="1486162003"/>
      </p:ext>
    </p:extLst>
  </p:cSld>
  <p:clrMapOvr>
    <a:masterClrMapping/>
  </p:clrMapOvr>
  <mc:AlternateContent xmlns:mc="http://schemas.openxmlformats.org/markup-compatibility/2006" xmlns:p14="http://schemas.microsoft.com/office/powerpoint/2010/main">
    <mc:Choice Requires="p14">
      <p:transition spd="slow" p14:dur="2000" advTm="50764"/>
    </mc:Choice>
    <mc:Fallback xmlns="">
      <p:transition spd="slow" advTm="507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540405376"/>
              </p:ext>
            </p:extLst>
          </p:nvPr>
        </p:nvGraphicFramePr>
        <p:xfrm>
          <a:off x="533400" y="990600"/>
          <a:ext cx="8153400" cy="5655556"/>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1591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8100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1736600">
                <a:tc>
                  <a:txBody>
                    <a:bodyPr/>
                    <a:lstStyle/>
                    <a:p>
                      <a:pPr algn="just">
                        <a:lnSpc>
                          <a:spcPct val="115000"/>
                        </a:lnSpc>
                        <a:spcAft>
                          <a:spcPts val="0"/>
                        </a:spcAft>
                      </a:pP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73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Có thể phát hiện sỏi hoặc cho hình ảnh tắc nghẽn đường mật (dãn đường mật trong và ngoài gan).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Giới hạn do hơi đường ruột.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khi đường mật không dãn hay dãn 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đường mật.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Độ phân giải không cao.</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Chủ quan: phụ thuộc ng</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1736600">
                <a:tc>
                  <a:txBody>
                    <a:bodyPr/>
                    <a:lstStyle/>
                    <a:p>
                      <a:pPr algn="just">
                        <a:lnSpc>
                          <a:spcPct val="115000"/>
                        </a:lnSpc>
                        <a:spcAft>
                          <a:spcPts val="0"/>
                        </a:spcAft>
                      </a:pP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65</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84 </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Khách quan.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xâm lấn.</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cùng đậm độ dịch mật (sỏi cholesterol).</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mật (trừ CT xoắn ốc). </a:t>
                      </a:r>
                    </a:p>
                    <a:p>
                      <a:pPr algn="just">
                        <a:lnSpc>
                          <a:spcPct val="115000"/>
                        </a:lnSpc>
                        <a:spcAft>
                          <a:spcPts val="0"/>
                        </a:spcAft>
                      </a:pP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 ảnh không rõ khi có kim loại gần vùng cần khảo sát.</a:t>
                      </a:r>
                    </a:p>
                  </a:txBody>
                  <a:tcPr/>
                </a:tc>
                <a:extLst>
                  <a:ext uri="{0D108BD9-81ED-4DB2-BD59-A6C34878D82A}">
                    <a16:rowId xmlns:a16="http://schemas.microsoft.com/office/drawing/2014/main" val="1528731402"/>
                  </a:ext>
                </a:extLst>
              </a:tr>
              <a:tr h="1695822">
                <a:tc>
                  <a:txBody>
                    <a:bodyPr/>
                    <a:lstStyle/>
                    <a:p>
                      <a:pPr algn="just">
                        <a:lnSpc>
                          <a:spcPct val="115000"/>
                        </a:lnSpc>
                        <a:spcAft>
                          <a:spcPts val="0"/>
                        </a:spcAft>
                      </a:pP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68</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 </a:t>
                      </a: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92 – 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ngay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Tái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giải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phẫu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hình ảnh động dưới màn hình huỳnh quang.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giải phẫu 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(nếu tắc nghẽn hoàn toàn)</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3384533025"/>
                  </a:ext>
                </a:extLst>
              </a:tr>
            </a:tbl>
          </a:graphicData>
        </a:graphic>
      </p:graphicFrame>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Sỏi OMC</a:t>
            </a:r>
          </a:p>
        </p:txBody>
      </p:sp>
    </p:spTree>
    <p:extLst>
      <p:ext uri="{BB962C8B-B14F-4D97-AF65-F5344CB8AC3E}">
        <p14:creationId xmlns:p14="http://schemas.microsoft.com/office/powerpoint/2010/main" val="1131966061"/>
      </p:ext>
    </p:extLst>
  </p:cSld>
  <p:clrMapOvr>
    <a:masterClrMapping/>
  </p:clrMapOvr>
  <mc:AlternateContent xmlns:mc="http://schemas.openxmlformats.org/markup-compatibility/2006" xmlns:p14="http://schemas.microsoft.com/office/powerpoint/2010/main">
    <mc:Choice Requires="p14">
      <p:transition spd="slow" p14:dur="2000" advTm="97600"/>
    </mc:Choice>
    <mc:Fallback xmlns="">
      <p:transition spd="slow" advTm="976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4080935115"/>
              </p:ext>
            </p:extLst>
          </p:nvPr>
        </p:nvGraphicFramePr>
        <p:xfrm>
          <a:off x="533400" y="762000"/>
          <a:ext cx="8153400" cy="5248213"/>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0829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7084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370840">
                <a:tc>
                  <a:txBody>
                    <a:bodyPr/>
                    <a:lstStyle/>
                    <a:p>
                      <a:pPr algn="just">
                        <a:lnSpc>
                          <a:spcPct val="115000"/>
                        </a:lnSpc>
                        <a:spcAft>
                          <a:spcPts val="0"/>
                        </a:spcAft>
                      </a:pP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Siêu</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âm</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mổ</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5</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giới hạn do h</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ơ</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Phát hiện sỏi ngay khi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không dãn</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effectLst/>
                          <a:latin typeface="Times New Roman" panose="02020603050405020304" pitchFamily="18" charset="0"/>
                          <a:ea typeface="Calibri" panose="020F0502020204030204" pitchFamily="34" charset="0"/>
                          <a:cs typeface="Times New Roman" panose="02020603050405020304" pitchFamily="18" charset="0"/>
                        </a:rPr>
                        <a:t>Chủ quan: phụ thuộc ng</a:t>
                      </a:r>
                      <a:r>
                        <a:rPr lang="vi-VN" sz="1400">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80 – 93</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tụy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chảy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máu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1528731402"/>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93 – 96 </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Độ nhạy còn 57,1% (nếu sỏi nhỏ hơn 6mm)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 – 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Thấy phần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phía sau tắc nghẽn.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84533025"/>
                  </a:ext>
                </a:extLst>
              </a:tr>
            </a:tbl>
          </a:graphicData>
        </a:graphic>
      </p:graphicFrame>
    </p:spTree>
    <p:extLst>
      <p:ext uri="{BB962C8B-B14F-4D97-AF65-F5344CB8AC3E}">
        <p14:creationId xmlns:p14="http://schemas.microsoft.com/office/powerpoint/2010/main" val="2059553835"/>
      </p:ext>
    </p:extLst>
  </p:cSld>
  <p:clrMapOvr>
    <a:masterClrMapping/>
  </p:clrMapOvr>
  <mc:AlternateContent xmlns:mc="http://schemas.openxmlformats.org/markup-compatibility/2006" xmlns:p14="http://schemas.microsoft.com/office/powerpoint/2010/main">
    <mc:Choice Requires="p14">
      <p:transition spd="slow" p14:dur="2000" advTm="72661"/>
    </mc:Choice>
    <mc:Fallback xmlns="">
      <p:transition spd="slow" advTm="726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AE243-E012-E64D-BB33-CE923D7762A1}"/>
              </a:ext>
            </a:extLst>
          </p:cNvPr>
          <p:cNvSpPr/>
          <p:nvPr/>
        </p:nvSpPr>
        <p:spPr>
          <a:xfrm>
            <a:off x="-95250"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5" name="Picture 4">
            <a:extLst>
              <a:ext uri="{FF2B5EF4-FFF2-40B4-BE49-F238E27FC236}">
                <a16:creationId xmlns:a16="http://schemas.microsoft.com/office/drawing/2014/main" id="{32F3BB63-08E2-1749-A39D-C238087481A8}"/>
              </a:ext>
            </a:extLst>
          </p:cNvPr>
          <p:cNvPicPr/>
          <p:nvPr/>
        </p:nvPicPr>
        <p:blipFill rotWithShape="1">
          <a:blip r:embed="rId2">
            <a:extLst>
              <a:ext uri="{28A0092B-C50C-407E-A947-70E740481C1C}">
                <a14:useLocalDpi xmlns:a14="http://schemas.microsoft.com/office/drawing/2010/main" val="0"/>
              </a:ext>
            </a:extLst>
          </a:blip>
          <a:srcRect b="10655"/>
          <a:stretch/>
        </p:blipFill>
        <p:spPr bwMode="auto">
          <a:xfrm>
            <a:off x="4476750" y="1295400"/>
            <a:ext cx="4210050" cy="3048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75A2822-B515-AA4C-9B27-EDE196DD1EF6}"/>
              </a:ext>
            </a:extLst>
          </p:cNvPr>
          <p:cNvSpPr/>
          <p:nvPr/>
        </p:nvSpPr>
        <p:spPr>
          <a:xfrm>
            <a:off x="4295775"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spcAft>
                <a:spcPts val="0"/>
              </a:spcAft>
            </a:pP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endParaRPr lang="en-US" sz="24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C55138FE-8C78-7C43-BE87-569641E90E81}"/>
              </a:ext>
            </a:extLst>
          </p:cNvPr>
          <p:cNvPicPr/>
          <p:nvPr/>
        </p:nvPicPr>
        <p:blipFill>
          <a:blip r:embed="rId3">
            <a:extLst>
              <a:ext uri="{28A0092B-C50C-407E-A947-70E740481C1C}">
                <a14:useLocalDpi xmlns:a14="http://schemas.microsoft.com/office/drawing/2010/main" val="0"/>
              </a:ext>
            </a:extLst>
          </a:blip>
          <a:stretch>
            <a:fillRect/>
          </a:stretch>
        </p:blipFill>
        <p:spPr>
          <a:xfrm>
            <a:off x="166688" y="1524000"/>
            <a:ext cx="3867150" cy="3048000"/>
          </a:xfrm>
          <a:prstGeom prst="rect">
            <a:avLst/>
          </a:prstGeom>
        </p:spPr>
      </p:pic>
    </p:spTree>
    <p:extLst>
      <p:ext uri="{BB962C8B-B14F-4D97-AF65-F5344CB8AC3E}">
        <p14:creationId xmlns:p14="http://schemas.microsoft.com/office/powerpoint/2010/main" val="2966504067"/>
      </p:ext>
    </p:extLst>
  </p:cSld>
  <p:clrMapOvr>
    <a:masterClrMapping/>
  </p:clrMapOvr>
  <mc:AlternateContent xmlns:mc="http://schemas.openxmlformats.org/markup-compatibility/2006" xmlns:p14="http://schemas.microsoft.com/office/powerpoint/2010/main">
    <mc:Choice Requires="p14">
      <p:transition spd="slow" p14:dur="2000" advTm="13466"/>
    </mc:Choice>
    <mc:Fallback xmlns="">
      <p:transition spd="slow" advTm="1346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1C2C2-1FEB-9146-A5DD-B4C8BDF40D11}"/>
              </a:ext>
            </a:extLst>
          </p:cNvPr>
          <p:cNvPicPr/>
          <p:nvPr/>
        </p:nvPicPr>
        <p:blipFill>
          <a:blip r:embed="rId2">
            <a:extLst>
              <a:ext uri="{28A0092B-C50C-407E-A947-70E740481C1C}">
                <a14:useLocalDpi xmlns:a14="http://schemas.microsoft.com/office/drawing/2010/main" val="0"/>
              </a:ext>
            </a:extLst>
          </a:blip>
          <a:stretch>
            <a:fillRect/>
          </a:stretch>
        </p:blipFill>
        <p:spPr>
          <a:xfrm>
            <a:off x="314490" y="1295400"/>
            <a:ext cx="3886200" cy="3505200"/>
          </a:xfrm>
          <a:prstGeom prst="rect">
            <a:avLst/>
          </a:prstGeom>
        </p:spPr>
      </p:pic>
      <p:sp>
        <p:nvSpPr>
          <p:cNvPr id="3" name="Rectangle 2">
            <a:extLst>
              <a:ext uri="{FF2B5EF4-FFF2-40B4-BE49-F238E27FC236}">
                <a16:creationId xmlns:a16="http://schemas.microsoft.com/office/drawing/2014/main" id="{5E597F81-A171-1C4E-8A71-0B900A23AC1C}"/>
              </a:ext>
            </a:extLst>
          </p:cNvPr>
          <p:cNvSpPr/>
          <p:nvPr/>
        </p:nvSpPr>
        <p:spPr>
          <a:xfrm>
            <a:off x="951784" y="5171346"/>
            <a:ext cx="2611612"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vi-VN" sz="2400" i="1" dirty="0">
                <a:latin typeface="Times New Roman" panose="02020603050405020304" pitchFamily="18" charset="0"/>
                <a:ea typeface="Calibri" panose="020F0502020204030204" pitchFamily="34" charset="0"/>
              </a:rPr>
              <a:t>ERCP</a:t>
            </a:r>
            <a:r>
              <a:rPr lang="en-US" sz="2400" dirty="0"/>
              <a:t> </a:t>
            </a:r>
            <a:endParaRPr sz="2400" dirty="0"/>
          </a:p>
        </p:txBody>
      </p:sp>
      <p:pic>
        <p:nvPicPr>
          <p:cNvPr id="4" name="Picture 3">
            <a:extLst>
              <a:ext uri="{FF2B5EF4-FFF2-40B4-BE49-F238E27FC236}">
                <a16:creationId xmlns:a16="http://schemas.microsoft.com/office/drawing/2014/main" id="{EA5A63C4-B10E-6742-98AD-D122F0AD2AC7}"/>
              </a:ext>
            </a:extLst>
          </p:cNvPr>
          <p:cNvPicPr/>
          <p:nvPr/>
        </p:nvPicPr>
        <p:blipFill>
          <a:blip r:embed="rId3">
            <a:extLst>
              <a:ext uri="{28A0092B-C50C-407E-A947-70E740481C1C}">
                <a14:useLocalDpi xmlns:a14="http://schemas.microsoft.com/office/drawing/2010/main" val="0"/>
              </a:ext>
            </a:extLst>
          </a:blip>
          <a:stretch>
            <a:fillRect/>
          </a:stretch>
        </p:blipFill>
        <p:spPr>
          <a:xfrm>
            <a:off x="4724400" y="1295400"/>
            <a:ext cx="4191000" cy="3505200"/>
          </a:xfrm>
          <a:prstGeom prst="rect">
            <a:avLst/>
          </a:prstGeom>
        </p:spPr>
      </p:pic>
      <p:sp>
        <p:nvSpPr>
          <p:cNvPr id="5" name="Rectangle 4">
            <a:extLst>
              <a:ext uri="{FF2B5EF4-FFF2-40B4-BE49-F238E27FC236}">
                <a16:creationId xmlns:a16="http://schemas.microsoft.com/office/drawing/2014/main" id="{C192107D-B7C3-974E-B39F-7DDCC6CEBB82}"/>
              </a:ext>
            </a:extLst>
          </p:cNvPr>
          <p:cNvSpPr/>
          <p:nvPr/>
        </p:nvSpPr>
        <p:spPr>
          <a:xfrm>
            <a:off x="4286250" y="5171347"/>
            <a:ext cx="5067300" cy="830997"/>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p>
          <a:p>
            <a:pPr algn="ctr">
              <a:spcAft>
                <a:spcPts val="0"/>
              </a:spcAft>
            </a:pPr>
            <a:r>
              <a:rPr lang="en-US" sz="2400" i="1" dirty="0" err="1">
                <a:latin typeface="Times New Roman" panose="02020603050405020304" pitchFamily="18" charset="0"/>
                <a:ea typeface="Calibri" panose="020F0502020204030204" pitchFamily="34" charset="0"/>
              </a:rPr>
              <a:t>ch</a:t>
            </a:r>
            <a:r>
              <a:rPr lang="vi-VN" sz="2400" i="1" dirty="0">
                <a:latin typeface="Times New Roman" panose="02020603050405020304" pitchFamily="18" charset="0"/>
                <a:ea typeface="Calibri" panose="020F0502020204030204" pitchFamily="34" charset="0"/>
              </a:rPr>
              <a:t>ụp X quang đường mật trong mổ</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79319661"/>
      </p:ext>
    </p:extLst>
  </p:cSld>
  <p:clrMapOvr>
    <a:masterClrMapping/>
  </p:clrMapOvr>
  <mc:AlternateContent xmlns:mc="http://schemas.openxmlformats.org/markup-compatibility/2006" xmlns:p14="http://schemas.microsoft.com/office/powerpoint/2010/main">
    <mc:Choice Requires="p14">
      <p:transition spd="slow" p14:dur="2000" advTm="14057"/>
    </mc:Choice>
    <mc:Fallback xmlns="">
      <p:transition spd="slow" advTm="140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404FAD-FC29-B048-B9E7-92B29740DC32}"/>
              </a:ext>
            </a:extLst>
          </p:cNvPr>
          <p:cNvPicPr/>
          <p:nvPr/>
        </p:nvPicPr>
        <p:blipFill>
          <a:blip r:embed="rId2">
            <a:extLst>
              <a:ext uri="{28A0092B-C50C-407E-A947-70E740481C1C}">
                <a14:useLocalDpi xmlns:a14="http://schemas.microsoft.com/office/drawing/2010/main" val="0"/>
              </a:ext>
            </a:extLst>
          </a:blip>
          <a:stretch>
            <a:fillRect/>
          </a:stretch>
        </p:blipFill>
        <p:spPr>
          <a:xfrm>
            <a:off x="1981200" y="1295400"/>
            <a:ext cx="5410200" cy="3733800"/>
          </a:xfrm>
          <a:prstGeom prst="rect">
            <a:avLst/>
          </a:prstGeom>
        </p:spPr>
      </p:pic>
      <p:sp>
        <p:nvSpPr>
          <p:cNvPr id="3" name="Rectangle 2">
            <a:extLst>
              <a:ext uri="{FF2B5EF4-FFF2-40B4-BE49-F238E27FC236}">
                <a16:creationId xmlns:a16="http://schemas.microsoft.com/office/drawing/2014/main" id="{DF700015-48E9-534F-A0BE-F9F3E1AF3B13}"/>
              </a:ext>
            </a:extLst>
          </p:cNvPr>
          <p:cNvSpPr/>
          <p:nvPr/>
        </p:nvSpPr>
        <p:spPr>
          <a:xfrm>
            <a:off x="2088858" y="5257800"/>
            <a:ext cx="519488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phim</a:t>
            </a:r>
            <a:r>
              <a:rPr lang="en-US" sz="2400" i="1" dirty="0">
                <a:latin typeface="Times New Roman" panose="02020603050405020304" pitchFamily="18" charset="0"/>
                <a:ea typeface="Calibri" panose="020F0502020204030204" pitchFamily="34" charset="0"/>
              </a:rPr>
              <a:t> MRCP T2</a:t>
            </a:r>
            <a:r>
              <a:rPr lang="en-US" sz="2400" dirty="0"/>
              <a:t> </a:t>
            </a:r>
            <a:endParaRPr sz="2400" dirty="0"/>
          </a:p>
        </p:txBody>
      </p:sp>
    </p:spTree>
    <p:extLst>
      <p:ext uri="{BB962C8B-B14F-4D97-AF65-F5344CB8AC3E}">
        <p14:creationId xmlns:p14="http://schemas.microsoft.com/office/powerpoint/2010/main" val="3028207384"/>
      </p:ext>
    </p:extLst>
  </p:cSld>
  <p:clrMapOvr>
    <a:masterClrMapping/>
  </p:clrMapOvr>
  <mc:AlternateContent xmlns:mc="http://schemas.openxmlformats.org/markup-compatibility/2006" xmlns:p14="http://schemas.microsoft.com/office/powerpoint/2010/main">
    <mc:Choice Requires="p14">
      <p:transition spd="slow" p14:dur="2000" advTm="5300"/>
    </mc:Choice>
    <mc:Fallback xmlns="">
      <p:transition spd="slow" advTm="53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đường mật trong gan</a:t>
            </a:r>
          </a:p>
        </p:txBody>
      </p:sp>
      <p:graphicFrame>
        <p:nvGraphicFramePr>
          <p:cNvPr id="3" name="Table 2">
            <a:extLst>
              <a:ext uri="{FF2B5EF4-FFF2-40B4-BE49-F238E27FC236}">
                <a16:creationId xmlns:a16="http://schemas.microsoft.com/office/drawing/2014/main" id="{9EF5E007-9FCE-584F-914A-EF1455131CFB}"/>
              </a:ext>
            </a:extLst>
          </p:cNvPr>
          <p:cNvGraphicFramePr>
            <a:graphicFrameLocks noGrp="1"/>
          </p:cNvGraphicFramePr>
          <p:nvPr>
            <p:extLst>
              <p:ext uri="{D42A27DB-BD31-4B8C-83A1-F6EECF244321}">
                <p14:modId xmlns:p14="http://schemas.microsoft.com/office/powerpoint/2010/main" val="2910893364"/>
              </p:ext>
            </p:extLst>
          </p:nvPr>
        </p:nvGraphicFramePr>
        <p:xfrm>
          <a:off x="536448" y="1447800"/>
          <a:ext cx="8150352" cy="3505200"/>
        </p:xfrm>
        <a:graphic>
          <a:graphicData uri="http://schemas.openxmlformats.org/drawingml/2006/table">
            <a:tbl>
              <a:tblPr firstRow="1" bandRow="1">
                <a:tableStyleId>{5C22544A-7EE6-4342-B048-85BDC9FD1C3A}</a:tableStyleId>
              </a:tblPr>
              <a:tblGrid>
                <a:gridCol w="2716784">
                  <a:extLst>
                    <a:ext uri="{9D8B030D-6E8A-4147-A177-3AD203B41FA5}">
                      <a16:colId xmlns:a16="http://schemas.microsoft.com/office/drawing/2014/main" val="1630405742"/>
                    </a:ext>
                  </a:extLst>
                </a:gridCol>
                <a:gridCol w="2716784">
                  <a:extLst>
                    <a:ext uri="{9D8B030D-6E8A-4147-A177-3AD203B41FA5}">
                      <a16:colId xmlns:a16="http://schemas.microsoft.com/office/drawing/2014/main" val="1138483989"/>
                    </a:ext>
                  </a:extLst>
                </a:gridCol>
                <a:gridCol w="2716784">
                  <a:extLst>
                    <a:ext uri="{9D8B030D-6E8A-4147-A177-3AD203B41FA5}">
                      <a16:colId xmlns:a16="http://schemas.microsoft.com/office/drawing/2014/main" val="1085025951"/>
                    </a:ext>
                  </a:extLst>
                </a:gridCol>
              </a:tblGrid>
              <a:tr h="876300">
                <a:tc>
                  <a:txBody>
                    <a:bodyPr/>
                    <a:lstStyle/>
                    <a:p>
                      <a:endParaRPr lang="en-US" sz="2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38538638"/>
                  </a:ext>
                </a:extLst>
              </a:tr>
              <a:tr h="876300">
                <a:tc>
                  <a:txBody>
                    <a:bodyPr/>
                    <a:lstStyle/>
                    <a:p>
                      <a:pPr algn="just">
                        <a:lnSpc>
                          <a:spcPct val="115000"/>
                        </a:lnSpc>
                        <a:spcAft>
                          <a:spcPts val="0"/>
                        </a:spcAft>
                      </a:pP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95,7</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97,3</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247273362"/>
                  </a:ext>
                </a:extLst>
              </a:tr>
              <a:tr h="876300">
                <a:tc>
                  <a:txBody>
                    <a:bodyPr/>
                    <a:lstStyle/>
                    <a:p>
                      <a:pPr algn="just">
                        <a:lnSpc>
                          <a:spcPct val="115000"/>
                        </a:lnSpc>
                        <a:spcAft>
                          <a:spcPts val="0"/>
                        </a:spcAft>
                      </a:pP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78 </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99943106"/>
                  </a:ext>
                </a:extLst>
              </a:tr>
              <a:tr h="876300">
                <a:tc>
                  <a:txBody>
                    <a:bodyPr/>
                    <a:lstStyle/>
                    <a:p>
                      <a:pPr algn="just">
                        <a:lnSpc>
                          <a:spcPct val="115000"/>
                        </a:lnSpc>
                        <a:spcAft>
                          <a:spcPts val="0"/>
                        </a:spcAft>
                      </a:pP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93 – 94</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88 – 95 </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16282232"/>
                  </a:ext>
                </a:extLst>
              </a:tr>
            </a:tbl>
          </a:graphicData>
        </a:graphic>
      </p:graphicFrame>
    </p:spTree>
    <p:extLst>
      <p:ext uri="{BB962C8B-B14F-4D97-AF65-F5344CB8AC3E}">
        <p14:creationId xmlns:p14="http://schemas.microsoft.com/office/powerpoint/2010/main" val="1732163050"/>
      </p:ext>
    </p:extLst>
  </p:cSld>
  <p:clrMapOvr>
    <a:masterClrMapping/>
  </p:clrMapOvr>
  <mc:AlternateContent xmlns:mc="http://schemas.openxmlformats.org/markup-compatibility/2006" xmlns:p14="http://schemas.microsoft.com/office/powerpoint/2010/main">
    <mc:Choice Requires="p14">
      <p:transition spd="slow" p14:dur="2000" advTm="21004"/>
    </mc:Choice>
    <mc:Fallback xmlns="">
      <p:transition spd="slow" advTm="2100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AB9A69-C2DA-5C4C-8B38-E3235D294580}"/>
              </a:ext>
            </a:extLst>
          </p:cNvPr>
          <p:cNvSpPr/>
          <p:nvPr/>
        </p:nvSpPr>
        <p:spPr>
          <a:xfrm>
            <a:off x="304800" y="47244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đường</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mật</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trong</a:t>
            </a:r>
            <a:r>
              <a:rPr lang="vi-VN" sz="2400" i="1" dirty="0">
                <a:latin typeface="Times New Roman" panose="02020603050405020304" pitchFamily="18" charset="0"/>
                <a:ea typeface="Calibri" panose="020F0502020204030204" pitchFamily="34" charset="0"/>
              </a:rPr>
              <a:t> gan</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4" name="Picture 3">
            <a:extLst>
              <a:ext uri="{FF2B5EF4-FFF2-40B4-BE49-F238E27FC236}">
                <a16:creationId xmlns:a16="http://schemas.microsoft.com/office/drawing/2014/main" id="{26AE2393-08FF-2E4F-B84F-17130F20EFAC}"/>
              </a:ext>
            </a:extLst>
          </p:cNvPr>
          <p:cNvPicPr/>
          <p:nvPr/>
        </p:nvPicPr>
        <p:blipFill>
          <a:blip r:embed="rId2">
            <a:extLst>
              <a:ext uri="{28A0092B-C50C-407E-A947-70E740481C1C}">
                <a14:useLocalDpi xmlns:a14="http://schemas.microsoft.com/office/drawing/2010/main" val="0"/>
              </a:ext>
            </a:extLst>
          </a:blip>
          <a:stretch>
            <a:fillRect/>
          </a:stretch>
        </p:blipFill>
        <p:spPr>
          <a:xfrm>
            <a:off x="4724400" y="1660525"/>
            <a:ext cx="3962400" cy="2911475"/>
          </a:xfrm>
          <a:prstGeom prst="rect">
            <a:avLst/>
          </a:prstGeom>
        </p:spPr>
      </p:pic>
      <p:sp>
        <p:nvSpPr>
          <p:cNvPr id="5" name="Rectangle 4">
            <a:extLst>
              <a:ext uri="{FF2B5EF4-FFF2-40B4-BE49-F238E27FC236}">
                <a16:creationId xmlns:a16="http://schemas.microsoft.com/office/drawing/2014/main" id="{4360746A-B37B-2545-B926-9C304E90C55F}"/>
              </a:ext>
            </a:extLst>
          </p:cNvPr>
          <p:cNvSpPr/>
          <p:nvPr/>
        </p:nvSpPr>
        <p:spPr>
          <a:xfrm>
            <a:off x="4419600" y="4727448"/>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đường mật trong gan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6" name="Picture 5">
            <a:extLst>
              <a:ext uri="{FF2B5EF4-FFF2-40B4-BE49-F238E27FC236}">
                <a16:creationId xmlns:a16="http://schemas.microsoft.com/office/drawing/2014/main" id="{5BF9B410-65CC-D240-AB3C-4D26829F9BEC}"/>
              </a:ext>
            </a:extLst>
          </p:cNvPr>
          <p:cNvPicPr/>
          <p:nvPr/>
        </p:nvPicPr>
        <p:blipFill>
          <a:blip r:embed="rId3">
            <a:extLst>
              <a:ext uri="{28A0092B-C50C-407E-A947-70E740481C1C}">
                <a14:useLocalDpi xmlns:a14="http://schemas.microsoft.com/office/drawing/2010/main" val="0"/>
              </a:ext>
            </a:extLst>
          </a:blip>
          <a:stretch>
            <a:fillRect/>
          </a:stretch>
        </p:blipFill>
        <p:spPr>
          <a:xfrm>
            <a:off x="609600" y="1660525"/>
            <a:ext cx="4004050" cy="2930208"/>
          </a:xfrm>
          <a:prstGeom prst="rect">
            <a:avLst/>
          </a:prstGeom>
        </p:spPr>
      </p:pic>
    </p:spTree>
    <p:extLst>
      <p:ext uri="{BB962C8B-B14F-4D97-AF65-F5344CB8AC3E}">
        <p14:creationId xmlns:p14="http://schemas.microsoft.com/office/powerpoint/2010/main" val="2216759558"/>
      </p:ext>
    </p:extLst>
  </p:cSld>
  <p:clrMapOvr>
    <a:masterClrMapping/>
  </p:clrMapOvr>
  <mc:AlternateContent xmlns:mc="http://schemas.openxmlformats.org/markup-compatibility/2006" xmlns:p14="http://schemas.microsoft.com/office/powerpoint/2010/main">
    <mc:Choice Requires="p14">
      <p:transition spd="slow" p14:dur="2000" advTm="14415"/>
    </mc:Choice>
    <mc:Fallback xmlns="">
      <p:transition spd="slow" advTm="144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6582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Phân loại được sỏi đường mật chính (của người bệnh) theo sinh bệnh học, sinh hóa, giải phẫu.</a:t>
            </a:r>
          </a:p>
          <a:p>
            <a:pPr eaLnBrk="1" hangingPunct="1">
              <a:spcBef>
                <a:spcPct val="50000"/>
              </a:spcBef>
              <a:defRPr/>
            </a:pPr>
            <a:r>
              <a:rPr lang="vi-VN" sz="2800" i="1" dirty="0">
                <a:solidFill>
                  <a:schemeClr val="tx1"/>
                </a:solidFill>
                <a:latin typeface="Times New Roman" pitchFamily="18" charset="0"/>
                <a:cs typeface="Times New Roman" pitchFamily="18" charset="0"/>
              </a:rPr>
              <a:t>2. Khai thác người bệnh và ghi nhận yếu tố nguy cơ của sỏi ống mật chủ, của sỏi đường mật trong gan.</a:t>
            </a:r>
          </a:p>
          <a:p>
            <a:pPr eaLnBrk="1" hangingPunct="1">
              <a:spcBef>
                <a:spcPct val="50000"/>
              </a:spcBef>
              <a:defRPr/>
            </a:pPr>
            <a:r>
              <a:rPr lang="vi-VN" sz="2800" i="1" dirty="0">
                <a:solidFill>
                  <a:schemeClr val="tx1"/>
                </a:solidFill>
                <a:latin typeface="Times New Roman" pitchFamily="18" charset="0"/>
                <a:cs typeface="Times New Roman" pitchFamily="18" charset="0"/>
              </a:rPr>
              <a:t>3. Tiếp cận qua lâm sàng và cận lâm sàng để chẩn đoán xác định sỏi đường mật chính và sáu biến chứng của bệnh.</a:t>
            </a:r>
          </a:p>
          <a:p>
            <a:pPr eaLnBrk="1" hangingPunct="1">
              <a:spcBef>
                <a:spcPct val="50000"/>
              </a:spcBef>
              <a:defRPr/>
            </a:pPr>
            <a:r>
              <a:rPr lang="vi-VN" sz="2800" i="1" dirty="0">
                <a:solidFill>
                  <a:schemeClr val="tx1"/>
                </a:solidFill>
                <a:latin typeface="Times New Roman" pitchFamily="18" charset="0"/>
                <a:cs typeface="Times New Roman" pitchFamily="18" charset="0"/>
              </a:rPr>
              <a:t>4. Chỉ định phương pháp điều trị sỏi đường mật chính phù hợp với nguyên tắc điều trị và dựa trên sáu yếu tố quan trọng.</a:t>
            </a: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8905"/>
    </mc:Choice>
    <mc:Fallback xmlns="">
      <p:transition spd="slow" advTm="289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C02A7-5C64-3440-B76B-462D22890B27}"/>
              </a:ext>
            </a:extLst>
          </p:cNvPr>
          <p:cNvPicPr/>
          <p:nvPr/>
        </p:nvPicPr>
        <p:blipFill>
          <a:blip r:embed="rId2">
            <a:extLst>
              <a:ext uri="{28A0092B-C50C-407E-A947-70E740481C1C}">
                <a14:useLocalDpi xmlns:a14="http://schemas.microsoft.com/office/drawing/2010/main" val="0"/>
              </a:ext>
            </a:extLst>
          </a:blip>
          <a:stretch>
            <a:fillRect/>
          </a:stretch>
        </p:blipFill>
        <p:spPr>
          <a:xfrm>
            <a:off x="533400" y="1752600"/>
            <a:ext cx="4114800" cy="2971800"/>
          </a:xfrm>
          <a:prstGeom prst="rect">
            <a:avLst/>
          </a:prstGeom>
        </p:spPr>
      </p:pic>
      <p:sp>
        <p:nvSpPr>
          <p:cNvPr id="3" name="Rectangle 2">
            <a:extLst>
              <a:ext uri="{FF2B5EF4-FFF2-40B4-BE49-F238E27FC236}">
                <a16:creationId xmlns:a16="http://schemas.microsoft.com/office/drawing/2014/main" id="{FD5BE5F6-5A86-6E45-8D7C-621DCEDBEEB3}"/>
              </a:ext>
            </a:extLst>
          </p:cNvPr>
          <p:cNvSpPr/>
          <p:nvPr/>
        </p:nvSpPr>
        <p:spPr>
          <a:xfrm>
            <a:off x="304800" y="4724400"/>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spcAft>
                <a:spcPts val="0"/>
              </a:spcAft>
            </a:pP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T1</a:t>
            </a:r>
            <a:endParaRPr lang="en-US" sz="2000" dirty="0">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78300C63-0839-9842-91FD-6FCF2CBE426F}"/>
              </a:ext>
            </a:extLst>
          </p:cNvPr>
          <p:cNvPicPr/>
          <p:nvPr/>
        </p:nvPicPr>
        <p:blipFill>
          <a:blip r:embed="rId3">
            <a:extLst>
              <a:ext uri="{28A0092B-C50C-407E-A947-70E740481C1C}">
                <a14:useLocalDpi xmlns:a14="http://schemas.microsoft.com/office/drawing/2010/main" val="0"/>
              </a:ext>
            </a:extLst>
          </a:blip>
          <a:stretch>
            <a:fillRect/>
          </a:stretch>
        </p:blipFill>
        <p:spPr>
          <a:xfrm>
            <a:off x="4876800" y="2057400"/>
            <a:ext cx="3886200" cy="2667000"/>
          </a:xfrm>
          <a:prstGeom prst="rect">
            <a:avLst/>
          </a:prstGeom>
        </p:spPr>
      </p:pic>
      <p:sp>
        <p:nvSpPr>
          <p:cNvPr id="5" name="Rectangle 4">
            <a:extLst>
              <a:ext uri="{FF2B5EF4-FFF2-40B4-BE49-F238E27FC236}">
                <a16:creationId xmlns:a16="http://schemas.microsoft.com/office/drawing/2014/main" id="{C0E3F836-7559-9C46-AC30-890F3353FB9C}"/>
              </a:ext>
            </a:extLst>
          </p:cNvPr>
          <p:cNvSpPr/>
          <p:nvPr/>
        </p:nvSpPr>
        <p:spPr>
          <a:xfrm>
            <a:off x="4648200" y="4724399"/>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a:t>
            </a:r>
            <a:r>
              <a:rPr lang="vi-VN" sz="2000" i="1" dirty="0">
                <a:latin typeface="Times New Roman" panose="02020603050405020304" pitchFamily="18" charset="0"/>
                <a:ea typeface="Calibri" panose="020F0502020204030204" pitchFamily="34" charset="0"/>
              </a:rPr>
              <a:t>2</a:t>
            </a:r>
            <a:r>
              <a:rPr lang="en-US" sz="2000" dirty="0"/>
              <a:t> </a:t>
            </a:r>
            <a:endParaRPr sz="2000" dirty="0"/>
          </a:p>
        </p:txBody>
      </p:sp>
    </p:spTree>
    <p:extLst>
      <p:ext uri="{BB962C8B-B14F-4D97-AF65-F5344CB8AC3E}">
        <p14:creationId xmlns:p14="http://schemas.microsoft.com/office/powerpoint/2010/main" val="2300482275"/>
      </p:ext>
    </p:extLst>
  </p:cSld>
  <p:clrMapOvr>
    <a:masterClrMapping/>
  </p:clrMapOvr>
  <mc:AlternateContent xmlns:mc="http://schemas.openxmlformats.org/markup-compatibility/2006" xmlns:p14="http://schemas.microsoft.com/office/powerpoint/2010/main">
    <mc:Choice Requires="p14">
      <p:transition spd="slow" p14:dur="2000" advTm="13712"/>
    </mc:Choice>
    <mc:Fallback xmlns="">
      <p:transition spd="slow" advTm="1371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914400" y="1295400"/>
            <a:ext cx="7315200" cy="1898212"/>
          </a:xfrm>
          <a:prstGeom prst="rect">
            <a:avLst/>
          </a:prstGeom>
        </p:spPr>
        <p:txBody>
          <a:bodyPr wrap="square">
            <a:spAutoFit/>
          </a:bodyPr>
          <a:lstStyle/>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sỏi đường mật chính không? Vị trí sỏi?</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Sỏi lần đầu, sỏi tái phát hay sỏi sót?</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biến chứng không?</a:t>
            </a:r>
            <a:endParaRPr lang="en-US" sz="2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634738054"/>
      </p:ext>
    </p:extLst>
  </p:cSld>
  <p:clrMapOvr>
    <a:masterClrMapping/>
  </p:clrMapOvr>
  <mc:AlternateContent xmlns:mc="http://schemas.openxmlformats.org/markup-compatibility/2006" xmlns:p14="http://schemas.microsoft.com/office/powerpoint/2010/main">
    <mc:Choice Requires="p14">
      <p:transition spd="slow" p14:dur="2000" advTm="13766"/>
    </mc:Choice>
    <mc:Fallback xmlns="">
      <p:transition spd="slow" advTm="1376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621792" y="2057400"/>
            <a:ext cx="7315200" cy="548099"/>
          </a:xfrm>
          <a:prstGeom prst="rect">
            <a:avLst/>
          </a:prstGeom>
        </p:spPr>
        <p:txBody>
          <a:bodyPr wrap="square">
            <a:spAutoFit/>
          </a:bodyPr>
          <a:lstStyle/>
          <a:p>
            <a:pPr lvl="0" algn="just">
              <a:lnSpc>
                <a:spcPct val="115000"/>
              </a:lnSpc>
              <a:spcAft>
                <a:spcPts val="1440"/>
              </a:spcAft>
            </a:pPr>
            <a:r>
              <a:rPr lang="vi-VN" sz="2800" dirty="0">
                <a:latin typeface="Times New Roman" panose="02020603050405020304" pitchFamily="18" charset="0"/>
                <a:ea typeface="Calibri" panose="020F0502020204030204" pitchFamily="34" charset="0"/>
              </a:rPr>
              <a:t>- Dựa vào hình ảnh học</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Có sỏi đường mật chính không? Vị trí sỏi?</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710859"/>
      </p:ext>
    </p:extLst>
  </p:cSld>
  <p:clrMapOvr>
    <a:masterClrMapping/>
  </p:clrMapOvr>
  <mc:AlternateContent xmlns:mc="http://schemas.openxmlformats.org/markup-compatibility/2006" xmlns:p14="http://schemas.microsoft.com/office/powerpoint/2010/main">
    <mc:Choice Requires="p14">
      <p:transition spd="slow" p14:dur="2000" advTm="8843"/>
    </mc:Choice>
    <mc:Fallback xmlns="">
      <p:transition spd="slow" advTm="884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880293"/>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lần đầu: mới phát hiện sỏi và trước đó chưa có điều trị sỏi đường mật chính.</a:t>
            </a:r>
          </a:p>
          <a:p>
            <a:pPr marL="457200" indent="-457200" algn="just">
              <a:lnSpc>
                <a:spcPct val="115000"/>
              </a:lnSpc>
              <a:spcAft>
                <a:spcPts val="1440"/>
              </a:spcAft>
              <a:buFontTx/>
              <a:buChar char="-"/>
            </a:pPr>
            <a:r>
              <a:rPr lang="en-US" sz="2800" dirty="0" err="1">
                <a:effectLst/>
                <a:latin typeface="Times New Roman" panose="02020603050405020304" pitchFamily="18" charset="0"/>
                <a:ea typeface="Calibri" panose="020F0502020204030204" pitchFamily="34" charset="0"/>
              </a:rPr>
              <a:t>Sỏi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phát</a:t>
            </a:r>
            <a:r>
              <a:rPr lang="en-US" sz="2800" dirty="0">
                <a:effectLst/>
                <a:latin typeface="Times New Roman" panose="02020603050405020304" pitchFamily="18" charset="0"/>
                <a:ea typeface="Calibri" panose="020F0502020204030204" pitchFamily="34" charset="0"/>
              </a:rPr>
              <a:t>: </a:t>
            </a:r>
            <a:r>
              <a:rPr lang="vi-VN" sz="2800" dirty="0">
                <a:latin typeface="Times New Roman" panose="02020603050405020304" pitchFamily="18" charset="0"/>
                <a:ea typeface="Calibri" panose="020F0502020204030204" pitchFamily="34" charset="0"/>
              </a:rPr>
              <a:t>trước đây đã được chẩn đoán sỏi đường mật chính, được điều trị và kiểm tra đã hết sỏi, lần này phát hiện sỏi mới.</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sót: đã được chẩn đoán và điều trị sỏi đường mật chính, nhưng không thể lấy hết sỏi. </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lần đầu, sỏi tái phát hay sỏi sót?</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713933"/>
      </p:ext>
    </p:extLst>
  </p:cSld>
  <p:clrMapOvr>
    <a:masterClrMapping/>
  </p:clrMapOvr>
  <mc:AlternateContent xmlns:mc="http://schemas.openxmlformats.org/markup-compatibility/2006" xmlns:p14="http://schemas.microsoft.com/office/powerpoint/2010/main">
    <mc:Choice Requires="p14">
      <p:transition spd="slow" p14:dur="2000" advTm="20971"/>
    </mc:Choice>
    <mc:Fallback xmlns="">
      <p:transition spd="slow" advTm="2097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92338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đường mật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Áp xe gan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Viêm tuỵ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hẹp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Xơ gan do sỏi mật</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Ung thư đường mật</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Có biến chứng không?</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57397"/>
      </p:ext>
    </p:extLst>
  </p:cSld>
  <p:clrMapOvr>
    <a:masterClrMapping/>
  </p:clrMapOvr>
  <mc:AlternateContent xmlns:mc="http://schemas.openxmlformats.org/markup-compatibility/2006" xmlns:p14="http://schemas.microsoft.com/office/powerpoint/2010/main">
    <mc:Choice Requires="p14">
      <p:transition spd="slow" p14:dur="2000" advTm="13018"/>
    </mc:Choice>
    <mc:Fallback xmlns="">
      <p:transition spd="slow" advTm="1301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Viêm đường mật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62000" y="11430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Chẩn đoán viêm đường mật cấp theo Tokyo Guidelines 2018</a:t>
            </a:r>
          </a:p>
        </p:txBody>
      </p:sp>
      <p:graphicFrame>
        <p:nvGraphicFramePr>
          <p:cNvPr id="3" name="Table 2">
            <a:extLst>
              <a:ext uri="{FF2B5EF4-FFF2-40B4-BE49-F238E27FC236}">
                <a16:creationId xmlns:a16="http://schemas.microsoft.com/office/drawing/2014/main" id="{89FD7B80-C768-0A4B-865B-01AF3B231B4D}"/>
              </a:ext>
            </a:extLst>
          </p:cNvPr>
          <p:cNvGraphicFramePr>
            <a:graphicFrameLocks noGrp="1"/>
          </p:cNvGraphicFramePr>
          <p:nvPr>
            <p:extLst>
              <p:ext uri="{D42A27DB-BD31-4B8C-83A1-F6EECF244321}">
                <p14:modId xmlns:p14="http://schemas.microsoft.com/office/powerpoint/2010/main" val="29249293"/>
              </p:ext>
            </p:extLst>
          </p:nvPr>
        </p:nvGraphicFramePr>
        <p:xfrm>
          <a:off x="762000" y="2286000"/>
          <a:ext cx="7848600" cy="4334151"/>
        </p:xfrm>
        <a:graphic>
          <a:graphicData uri="http://schemas.openxmlformats.org/drawingml/2006/table">
            <a:tbl>
              <a:tblPr firstRow="1" firstCol="1" bandRow="1">
                <a:tableStyleId>{5C22544A-7EE6-4342-B048-85BDC9FD1C3A}</a:tableStyleId>
              </a:tblPr>
              <a:tblGrid>
                <a:gridCol w="650190">
                  <a:extLst>
                    <a:ext uri="{9D8B030D-6E8A-4147-A177-3AD203B41FA5}">
                      <a16:colId xmlns:a16="http://schemas.microsoft.com/office/drawing/2014/main" val="79299921"/>
                    </a:ext>
                  </a:extLst>
                </a:gridCol>
                <a:gridCol w="7198410">
                  <a:extLst>
                    <a:ext uri="{9D8B030D-6E8A-4147-A177-3AD203B41FA5}">
                      <a16:colId xmlns:a16="http://schemas.microsoft.com/office/drawing/2014/main" val="3016403761"/>
                    </a:ext>
                  </a:extLst>
                </a:gridCol>
              </a:tblGrid>
              <a:tr h="192541">
                <a:tc gridSpan="2">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A. </a:t>
                      </a:r>
                      <a:r>
                        <a:rPr lang="en-US" sz="1400" dirty="0" err="1">
                          <a:solidFill>
                            <a:schemeClr val="bg1"/>
                          </a:solidFill>
                          <a:effectLst/>
                          <a:latin typeface="Times New Roman" panose="02020603050405020304" pitchFamily="18" charset="0"/>
                          <a:cs typeface="Times New Roman" panose="02020603050405020304" pitchFamily="18" charset="0"/>
                        </a:rPr>
                        <a:t>Dấu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hiệu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toàn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thân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62224469"/>
                  </a:ext>
                </a:extLst>
              </a:tr>
              <a:tr h="19254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Sốt (&gt; 38</a:t>
                      </a:r>
                      <a:r>
                        <a:rPr lang="en-US" sz="1400" baseline="30000">
                          <a:solidFill>
                            <a:schemeClr val="bg1"/>
                          </a:solidFill>
                          <a:effectLst/>
                          <a:latin typeface="Times New Roman" panose="02020603050405020304" pitchFamily="18" charset="0"/>
                          <a:cs typeface="Times New Roman" panose="02020603050405020304" pitchFamily="18" charset="0"/>
                        </a:rPr>
                        <a:t>0</a:t>
                      </a:r>
                      <a:r>
                        <a:rPr lang="en-US" sz="1400">
                          <a:solidFill>
                            <a:schemeClr val="bg1"/>
                          </a:solidFill>
                          <a:effectLst/>
                          <a:latin typeface="Times New Roman" panose="02020603050405020304" pitchFamily="18" charset="0"/>
                          <a:cs typeface="Times New Roman" panose="02020603050405020304" pitchFamily="18" charset="0"/>
                        </a:rPr>
                        <a:t>C) và/hoặc lạnh run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3325900"/>
                  </a:ext>
                </a:extLst>
              </a:tr>
              <a:tr h="60362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Cận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lâm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sàng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bằng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của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Bạch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(x1000/µL) &lt; 4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&gt; 10</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CRP (mg/</a:t>
                      </a:r>
                      <a:r>
                        <a:rPr lang="en-US" sz="1400" dirty="0" err="1">
                          <a:solidFill>
                            <a:schemeClr val="bg1"/>
                          </a:solidFill>
                          <a:effectLst/>
                          <a:latin typeface="Times New Roman" panose="02020603050405020304" pitchFamily="18" charset="0"/>
                          <a:cs typeface="Times New Roman" panose="02020603050405020304" pitchFamily="18" charset="0"/>
                        </a:rPr>
                        <a:t>dL</a:t>
                      </a:r>
                      <a:r>
                        <a:rPr lang="en-US" sz="1400" dirty="0">
                          <a:solidFill>
                            <a:schemeClr val="bg1"/>
                          </a:solidFill>
                          <a:effectLst/>
                          <a:latin typeface="Times New Roman" panose="02020603050405020304" pitchFamily="18" charset="0"/>
                          <a:cs typeface="Times New Roman" panose="02020603050405020304" pitchFamily="18" charset="0"/>
                        </a:rPr>
                        <a:t>) ≥ 1</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1855990"/>
                  </a:ext>
                </a:extLst>
              </a:tr>
              <a:tr h="285698">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 Tắc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744281540"/>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Vàng da: Bilirubin toàn phần ≥ 2 (mg/dL)</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2014109"/>
                  </a:ext>
                </a:extLst>
              </a:tr>
              <a:tr h="1014702">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Cận lâm sàng: bất thường chức năng gan: 1 trong 4 tiêu chuẩn sau:</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t>
                      </a:r>
                      <a:r>
                        <a:rPr lang="en-US" sz="1400">
                          <a:solidFill>
                            <a:schemeClr val="bg1"/>
                          </a:solidFill>
                          <a:effectLst/>
                          <a:latin typeface="Times New Roman" panose="02020603050405020304" pitchFamily="18" charset="0"/>
                          <a:cs typeface="Times New Roman" panose="02020603050405020304" pitchFamily="18" charset="0"/>
                          <a:sym typeface="Symbol" pitchFamily="2" charset="2"/>
                        </a:rPr>
                        <a:t></a:t>
                      </a:r>
                      <a:r>
                        <a:rPr lang="en-US" sz="1400">
                          <a:solidFill>
                            <a:schemeClr val="bg1"/>
                          </a:solidFill>
                          <a:effectLst/>
                          <a:latin typeface="Times New Roman" panose="02020603050405020304" pitchFamily="18" charset="0"/>
                          <a:cs typeface="Times New Roman" panose="02020603050405020304" pitchFamily="18" charset="0"/>
                        </a:rPr>
                        <a:t>GTP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AST (IU) &gt; 1,5 x giới hạn trên</a:t>
                      </a:r>
                    </a:p>
                    <a:p>
                      <a:pPr>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ALT (IU) &gt; 1,5 x giới hạn trên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2099851"/>
                  </a:ext>
                </a:extLst>
              </a:tr>
              <a:tr h="267419">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 Hình ảnh học</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426193457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Dãn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40002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Bằng chứng nguyên nhân sinh bệnh trên hình ảnh học (hẹp đường mật, sỏi, stent,…)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6142908"/>
                  </a:ext>
                </a:extLst>
              </a:tr>
              <a:tr h="603621">
                <a:tc gridSpan="2">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Chẩn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đoán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xác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định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Nghi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ngờ</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1386167945"/>
                  </a:ext>
                </a:extLst>
              </a:tr>
            </a:tbl>
          </a:graphicData>
        </a:graphic>
      </p:graphicFrame>
    </p:spTree>
    <p:extLst>
      <p:ext uri="{BB962C8B-B14F-4D97-AF65-F5344CB8AC3E}">
        <p14:creationId xmlns:p14="http://schemas.microsoft.com/office/powerpoint/2010/main" val="1590990973"/>
      </p:ext>
    </p:extLst>
  </p:cSld>
  <p:clrMapOvr>
    <a:masterClrMapping/>
  </p:clrMapOvr>
  <mc:AlternateContent xmlns:mc="http://schemas.openxmlformats.org/markup-compatibility/2006" xmlns:p14="http://schemas.microsoft.com/office/powerpoint/2010/main">
    <mc:Choice Requires="p14">
      <p:transition spd="slow" p14:dur="2000" advTm="32728"/>
    </mc:Choice>
    <mc:Fallback xmlns="">
      <p:transition spd="slow" advTm="3272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55374" y="4572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Phân độ viêm đường mật cấp theo Tokyo Guidelines 2018</a:t>
            </a:r>
          </a:p>
        </p:txBody>
      </p:sp>
      <p:graphicFrame>
        <p:nvGraphicFramePr>
          <p:cNvPr id="2" name="Table 1">
            <a:extLst>
              <a:ext uri="{FF2B5EF4-FFF2-40B4-BE49-F238E27FC236}">
                <a16:creationId xmlns:a16="http://schemas.microsoft.com/office/drawing/2014/main" id="{6B3AB0AC-E8DA-274B-97CC-62BE9D89EA37}"/>
              </a:ext>
            </a:extLst>
          </p:cNvPr>
          <p:cNvGraphicFramePr>
            <a:graphicFrameLocks noGrp="1"/>
          </p:cNvGraphicFramePr>
          <p:nvPr>
            <p:extLst>
              <p:ext uri="{D42A27DB-BD31-4B8C-83A1-F6EECF244321}">
                <p14:modId xmlns:p14="http://schemas.microsoft.com/office/powerpoint/2010/main" val="1416996449"/>
              </p:ext>
            </p:extLst>
          </p:nvPr>
        </p:nvGraphicFramePr>
        <p:xfrm>
          <a:off x="755374" y="1676400"/>
          <a:ext cx="7702826" cy="4699635"/>
        </p:xfrm>
        <a:graphic>
          <a:graphicData uri="http://schemas.openxmlformats.org/drawingml/2006/table">
            <a:tbl>
              <a:tblPr firstRow="1" firstCol="1" bandRow="1">
                <a:tableStyleId>{5C22544A-7EE6-4342-B048-85BDC9FD1C3A}</a:tableStyleId>
              </a:tblPr>
              <a:tblGrid>
                <a:gridCol w="1940171">
                  <a:extLst>
                    <a:ext uri="{9D8B030D-6E8A-4147-A177-3AD203B41FA5}">
                      <a16:colId xmlns:a16="http://schemas.microsoft.com/office/drawing/2014/main" val="1716114279"/>
                    </a:ext>
                  </a:extLst>
                </a:gridCol>
                <a:gridCol w="5762655">
                  <a:extLst>
                    <a:ext uri="{9D8B030D-6E8A-4147-A177-3AD203B41FA5}">
                      <a16:colId xmlns:a16="http://schemas.microsoft.com/office/drawing/2014/main" val="1686710314"/>
                    </a:ext>
                  </a:extLst>
                </a:gridCol>
              </a:tblGrid>
              <a:tr h="2194588">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nặng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591407"/>
                  </a:ext>
                </a:extLst>
              </a:tr>
              <a:tr h="1641570">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trung bình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highlight>
                            <a:srgbClr val="FFFF00"/>
                          </a:highlight>
                          <a:latin typeface="Times New Roman" panose="02020603050405020304" pitchFamily="18" charset="0"/>
                          <a:cs typeface="Times New Roman" panose="02020603050405020304" pitchFamily="18" charset="0"/>
                        </a:rPr>
                        <a:t>2 </a:t>
                      </a:r>
                      <a:r>
                        <a:rPr lang="en-US" sz="1600" dirty="0" err="1">
                          <a:solidFill>
                            <a:schemeClr val="bg1"/>
                          </a:solidFill>
                          <a:effectLst/>
                          <a:highlight>
                            <a:srgbClr val="FFFF00"/>
                          </a:highlight>
                          <a:latin typeface="Times New Roman" panose="02020603050405020304" pitchFamily="18" charset="0"/>
                          <a:cs typeface="Times New Roman" panose="02020603050405020304" pitchFamily="18" charset="0"/>
                        </a:rPr>
                        <a:t>trong</a:t>
                      </a:r>
                      <a:r>
                        <a:rPr lang="en-US" sz="1600" dirty="0">
                          <a:solidFill>
                            <a:schemeClr val="bg1"/>
                          </a:solidFill>
                          <a:effectLst/>
                          <a:highlight>
                            <a:srgbClr val="FFFF00"/>
                          </a:highlight>
                          <a:latin typeface="Times New Roman" panose="02020603050405020304" pitchFamily="18" charset="0"/>
                          <a:cs typeface="Times New Roman" panose="02020603050405020304" pitchFamily="18" charset="0"/>
                        </a:rPr>
                        <a:t> 5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12,000/mm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hoặc</a:t>
                      </a:r>
                      <a:r>
                        <a:rPr lang="en-US" sz="1600" dirty="0">
                          <a:solidFill>
                            <a:schemeClr val="bg1"/>
                          </a:solidFill>
                          <a:effectLst/>
                          <a:latin typeface="Times New Roman" panose="02020603050405020304" pitchFamily="18" charset="0"/>
                          <a:cs typeface="Times New Roman" panose="02020603050405020304" pitchFamily="18" charset="0"/>
                        </a:rPr>
                        <a:t> &lt; 4,000/mm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Sốt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cao</a:t>
                      </a:r>
                      <a:r>
                        <a:rPr lang="en-US" sz="1600" dirty="0">
                          <a:solidFill>
                            <a:schemeClr val="bg1"/>
                          </a:solidFill>
                          <a:effectLst/>
                          <a:latin typeface="Times New Roman" panose="02020603050405020304" pitchFamily="18" charset="0"/>
                          <a:cs typeface="Times New Roman" panose="02020603050405020304" pitchFamily="18" charset="0"/>
                        </a:rPr>
                        <a:t> ≥ 39</a:t>
                      </a:r>
                      <a:r>
                        <a:rPr lang="en-US" sz="1600" baseline="30000" dirty="0">
                          <a:solidFill>
                            <a:schemeClr val="bg1"/>
                          </a:solidFill>
                          <a:effectLst/>
                          <a:latin typeface="Times New Roman" panose="02020603050405020304" pitchFamily="18" charset="0"/>
                          <a:cs typeface="Times New Roman" panose="02020603050405020304" pitchFamily="18" charset="0"/>
                        </a:rPr>
                        <a:t>0</a:t>
                      </a:r>
                      <a:r>
                        <a:rPr lang="en-US" sz="1600" dirty="0">
                          <a:solidFill>
                            <a:schemeClr val="bg1"/>
                          </a:solidFill>
                          <a:effectLst/>
                          <a:latin typeface="Times New Roman" panose="02020603050405020304" pitchFamily="18" charset="0"/>
                          <a:cs typeface="Times New Roman" panose="02020603050405020304" pitchFamily="18" charset="0"/>
                        </a:rPr>
                        <a:t>C</a:t>
                      </a: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 75 </a:t>
                      </a:r>
                      <a:r>
                        <a:rPr lang="en-US" sz="1600" dirty="0" err="1">
                          <a:solidFill>
                            <a:schemeClr val="bg1"/>
                          </a:solidFill>
                          <a:effectLst/>
                          <a:latin typeface="Times New Roman" panose="02020603050405020304" pitchFamily="18" charset="0"/>
                          <a:cs typeface="Times New Roman" panose="02020603050405020304" pitchFamily="18" charset="0"/>
                        </a:rPr>
                        <a:t>tuổi</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Bilirubin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toàn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phần</a:t>
                      </a:r>
                      <a:r>
                        <a:rPr lang="en-US" sz="1600" dirty="0">
                          <a:solidFill>
                            <a:schemeClr val="bg1"/>
                          </a:solidFill>
                          <a:effectLst/>
                          <a:latin typeface="Times New Roman" panose="02020603050405020304" pitchFamily="18" charset="0"/>
                          <a:cs typeface="Times New Roman" panose="02020603050405020304" pitchFamily="18" charset="0"/>
                        </a:rPr>
                        <a:t> ≥ 5 mg/</a:t>
                      </a:r>
                      <a:r>
                        <a:rPr lang="en-US" sz="1600" dirty="0" err="1">
                          <a:solidFill>
                            <a:schemeClr val="bg1"/>
                          </a:solidFill>
                          <a:effectLst/>
                          <a:latin typeface="Times New Roman" panose="02020603050405020304" pitchFamily="18" charset="0"/>
                          <a:cs typeface="Times New Roman" panose="02020603050405020304" pitchFamily="18" charset="0"/>
                        </a:rPr>
                        <a:t>dL</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Albumin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&lt; 0,7 x </a:t>
                      </a:r>
                      <a:r>
                        <a:rPr lang="en-US" sz="1600" dirty="0" err="1">
                          <a:solidFill>
                            <a:schemeClr val="bg1"/>
                          </a:solidFill>
                          <a:effectLst/>
                          <a:latin typeface="Times New Roman" panose="02020603050405020304" pitchFamily="18" charset="0"/>
                          <a:cs typeface="Times New Roman" panose="02020603050405020304" pitchFamily="18" charset="0"/>
                        </a:rPr>
                        <a:t>giới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dưới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017566"/>
                  </a:ext>
                </a:extLst>
              </a:tr>
              <a:tr h="812042">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nhẹ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988440"/>
                  </a:ext>
                </a:extLst>
              </a:tr>
            </a:tbl>
          </a:graphicData>
        </a:graphic>
      </p:graphicFrame>
    </p:spTree>
    <p:extLst>
      <p:ext uri="{BB962C8B-B14F-4D97-AF65-F5344CB8AC3E}">
        <p14:creationId xmlns:p14="http://schemas.microsoft.com/office/powerpoint/2010/main" val="3012140585"/>
      </p:ext>
    </p:extLst>
  </p:cSld>
  <p:clrMapOvr>
    <a:masterClrMapping/>
  </p:clrMapOvr>
  <mc:AlternateContent xmlns:mc="http://schemas.openxmlformats.org/markup-compatibility/2006" xmlns:p14="http://schemas.microsoft.com/office/powerpoint/2010/main">
    <mc:Choice Requires="p14">
      <p:transition spd="slow" p14:dur="2000" advTm="83758"/>
    </mc:Choice>
    <mc:Fallback xmlns="">
      <p:transition spd="slow" advTm="837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Áp xe gan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3970318"/>
          </a:xfrm>
          <a:prstGeom prst="rect">
            <a:avLst/>
          </a:prstGeom>
        </p:spPr>
        <p:txBody>
          <a:bodyPr wrap="square">
            <a:spAutoFit/>
          </a:bodyPr>
          <a:lstStyle/>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vi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dịch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cs typeface="Times New Roman" panose="02020603050405020304" pitchFamily="18" charset="0"/>
              </a:rPr>
              <a:t>.</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sốt, đau bụng dưới sườn phải hay trên rốn, gan to đau.</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Chẩn đoán xác định bằng siêu âm và CT Scan bụng với độ nhạy tương ứng 85% và 95%. </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70192"/>
      </p:ext>
    </p:extLst>
  </p:cSld>
  <p:clrMapOvr>
    <a:masterClrMapping/>
  </p:clrMapOvr>
  <mc:AlternateContent xmlns:mc="http://schemas.openxmlformats.org/markup-compatibility/2006" xmlns:p14="http://schemas.microsoft.com/office/powerpoint/2010/main">
    <mc:Choice Requires="p14">
      <p:transition spd="slow" p14:dur="2000" advTm="18756"/>
    </mc:Choice>
    <mc:Fallback xmlns="">
      <p:transition spd="slow" advTm="1875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3.3/ Viêm tuỵ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2677656"/>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một trong những biến chứng thường gặp, nhất là đối với sỏi OMC.</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Tiêu chuẩn chẩn đoán viêm tuỵ cấp, đánh giá độ nặng sẽ được trình bày trong một bài riêng.</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012019"/>
      </p:ext>
    </p:extLst>
  </p:cSld>
  <p:clrMapOvr>
    <a:masterClrMapping/>
  </p:clrMapOvr>
  <mc:AlternateContent xmlns:mc="http://schemas.openxmlformats.org/markup-compatibility/2006" xmlns:p14="http://schemas.microsoft.com/office/powerpoint/2010/main">
    <mc:Choice Requires="p14">
      <p:transition spd="slow" p14:dur="2000" advTm="12044"/>
    </mc:Choice>
    <mc:Fallback xmlns="">
      <p:transition spd="slow" advTm="1204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3.4/ Viêm hẹp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7964557" cy="4832092"/>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Hẹp</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đau bụng trên rốn hoặc dưới sườn phải, sốt.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Hẹp ống gan chung hay OMC: có thêm hội chứng vàng da.</a:t>
            </a:r>
            <a:r>
              <a:rPr lang="en-US" sz="2800" dirty="0">
                <a:latin typeface="Times New Roman" panose="02020603050405020304" pitchFamily="18" charset="0"/>
                <a:cs typeface="Times New Roman" panose="02020603050405020304" pitchFamily="18" charset="0"/>
              </a:rPr>
              <a:t> </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Siêu âm và CT Scan giúp xác định có dãn đường mật, không xác định vị trí hẹp.</a:t>
            </a:r>
          </a:p>
          <a:p>
            <a:pPr marL="457200" indent="-457200">
              <a:buFontTx/>
              <a:buChar char="-"/>
            </a:pPr>
            <a:r>
              <a:rPr lang="vi-VN" sz="2800" dirty="0">
                <a:latin typeface="Times New Roman" panose="02020603050405020304" pitchFamily="18" charset="0"/>
                <a:cs typeface="Times New Roman" panose="02020603050405020304" pitchFamily="18" charset="0"/>
              </a:rPr>
              <a:t>MRCP, ERCP, X quang đường mật cản quang: xác định vị trí hẹp.</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502534"/>
      </p:ext>
    </p:extLst>
  </p:cSld>
  <p:clrMapOvr>
    <a:masterClrMapping/>
  </p:clrMapOvr>
  <mc:AlternateContent xmlns:mc="http://schemas.openxmlformats.org/markup-compatibility/2006" xmlns:p14="http://schemas.microsoft.com/office/powerpoint/2010/main">
    <mc:Choice Requires="p14">
      <p:transition spd="slow" p14:dur="2000" advTm="26226"/>
    </mc:Choice>
    <mc:Fallback xmlns="">
      <p:transition spd="slow" advTm="262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8" y="1066800"/>
            <a:ext cx="865822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mật gồm: </a:t>
            </a:r>
          </a:p>
          <a:p>
            <a:pPr marL="922338" lvl="1" indent="-449263"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túi mật. </a:t>
            </a:r>
          </a:p>
          <a:p>
            <a:pPr marL="922338" lvl="1"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đường mật chính:</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đường mật trong gan. </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ống gan chung và ống mật chủ, được gọi chung là sỏi ống mật chủ (OMC).</a:t>
            </a:r>
            <a:endParaRPr lang="en-US" sz="2800" dirty="0">
              <a:solidFill>
                <a:schemeClr val="tx1"/>
              </a:solidFill>
              <a:latin typeface="Times New Roman" pitchFamily="18" charset="0"/>
              <a:cs typeface="Times New Roman" pitchFamily="18" charset="0"/>
            </a:endParaRPr>
          </a:p>
          <a:p>
            <a:pPr algn="just" eaLnBrk="1" hangingPunct="1">
              <a:spcBef>
                <a:spcPct val="50000"/>
              </a:spcBef>
              <a:defRPr/>
            </a:pPr>
            <a:r>
              <a:rPr lang="vi-VN" sz="2800" dirty="0">
                <a:solidFill>
                  <a:schemeClr val="tx1"/>
                </a:solidFill>
                <a:latin typeface="Times New Roman" pitchFamily="18" charset="0"/>
                <a:cs typeface="Times New Roman" pitchFamily="18" charset="0"/>
              </a:rPr>
              <a:t>- Sỏi đường mật chính là bệnh khá phổ biến ở tất cả các quốc gia, đặc biệt gặp nhiều ở các nước phương Đông.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8350"/>
    </mc:Choice>
    <mc:Fallback xmlns="">
      <p:transition spd="slow" advTm="1835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3.5/ Xơ gan do sỏi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353943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Tắc mật lâu ngày sẽ dẫn đến xơ gan thứ phát do sỏi mật.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mức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 tăng áp lực tĩnh mạch cửa.</a:t>
            </a: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CT Scan, MRCP xác định vị trí, mức độ gan xơ teo.</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453730"/>
      </p:ext>
    </p:extLst>
  </p:cSld>
  <p:clrMapOvr>
    <a:masterClrMapping/>
  </p:clrMapOvr>
  <mc:AlternateContent xmlns:mc="http://schemas.openxmlformats.org/markup-compatibility/2006" xmlns:p14="http://schemas.microsoft.com/office/powerpoint/2010/main">
    <mc:Choice Requires="p14">
      <p:transition spd="slow" p14:dur="2000" advTm="21671"/>
    </mc:Choice>
    <mc:Fallback xmlns="">
      <p:transition spd="slow" advTm="2167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3.6/ Ung thư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4401205"/>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Ung thư đường mật gặp trong 2,4-5,2% trường hợp sỏi trong gan. </a:t>
            </a:r>
          </a:p>
          <a:p>
            <a:pPr marL="457200" indent="-457200">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Viêm đường mật tăng sinh mạn tính có thể dẫn đến tăng sản không đặc hiệu của biểu mô ống mật và tiến triển thành ung thư. </a:t>
            </a:r>
          </a:p>
          <a:p>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và điều trị ung thư đường mật sẽ được trình bày trong một bài riêng.</a:t>
            </a:r>
          </a:p>
          <a:p>
            <a:pPr marL="457200" indent="-457200">
              <a:buFontTx/>
              <a:buChar char="-"/>
            </a:pP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885999"/>
      </p:ext>
    </p:extLst>
  </p:cSld>
  <p:clrMapOvr>
    <a:masterClrMapping/>
  </p:clrMapOvr>
  <mc:AlternateContent xmlns:mc="http://schemas.openxmlformats.org/markup-compatibility/2006" xmlns:p14="http://schemas.microsoft.com/office/powerpoint/2010/main">
    <mc:Choice Requires="p14">
      <p:transition spd="slow" p14:dur="2000" advTm="17955"/>
    </mc:Choice>
    <mc:Fallback xmlns="">
      <p:transition spd="slow" advTm="179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a:t>
            </a:r>
            <a:r>
              <a:rPr lang="vi-VN" sz="2800" b="1" dirty="0">
                <a:solidFill>
                  <a:srgbClr val="FF0000"/>
                </a:solidFill>
                <a:latin typeface="Times New Roman" pitchFamily="18" charset="0"/>
                <a:cs typeface="Times New Roman" pitchFamily="18" charset="0"/>
              </a:rPr>
              <a:t>ĐIỀU TRỊ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81049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CHỈ ĐỊNH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5A9E33FF-3B01-FF4D-86E3-1C689C5DF27A}"/>
              </a:ext>
            </a:extLst>
          </p:cNvPr>
          <p:cNvSpPr txBox="1">
            <a:spLocks noChangeArrowheads="1"/>
          </p:cNvSpPr>
          <p:nvPr/>
        </p:nvSpPr>
        <p:spPr bwMode="auto">
          <a:xfrm>
            <a:off x="566530" y="2227425"/>
            <a:ext cx="807181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OMC:</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trong tất cả các trường hợp.</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trong gan:</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khi có triệu chứng hoặc biến chứng.</a:t>
            </a:r>
            <a:r>
              <a:rPr lang="vi-VN" dirty="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41925795"/>
      </p:ext>
    </p:extLst>
  </p:cSld>
  <p:clrMapOvr>
    <a:masterClrMapping/>
  </p:clrMapOvr>
  <mc:AlternateContent xmlns:mc="http://schemas.openxmlformats.org/markup-compatibility/2006" xmlns:p14="http://schemas.microsoft.com/office/powerpoint/2010/main">
    <mc:Choice Requires="p14">
      <p:transition spd="slow" p14:dur="2000" advTm="15239"/>
    </mc:Choice>
    <mc:Fallback xmlns="">
      <p:transition spd="slow" advTm="152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85800" y="1752600"/>
            <a:ext cx="7848599"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không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Lấy sỏi.</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có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Điều trị biến chứng và lấy sỏi cùng lúc hoặc ưu tiên điều trị biến chứng trước rồi lấy sỏi sau.</a:t>
            </a:r>
          </a:p>
        </p:txBody>
      </p:sp>
      <p:sp>
        <p:nvSpPr>
          <p:cNvPr id="6" name="TextBox 5">
            <a:extLst>
              <a:ext uri="{FF2B5EF4-FFF2-40B4-BE49-F238E27FC236}">
                <a16:creationId xmlns:a16="http://schemas.microsoft.com/office/drawing/2014/main" id="{73930DCB-02E3-D541-BA8C-E9AAB901F3CD}"/>
              </a:ext>
            </a:extLst>
          </p:cNvPr>
          <p:cNvSpPr txBox="1">
            <a:spLocks noChangeArrowheads="1"/>
          </p:cNvSpPr>
          <p:nvPr/>
        </p:nvSpPr>
        <p:spPr bwMode="auto">
          <a:xfrm>
            <a:off x="228599" y="685800"/>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NGUYÊN TẮC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279"/>
    </mc:Choice>
    <mc:Fallback xmlns="">
      <p:transition spd="slow" advTm="1527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04800" y="685800"/>
            <a:ext cx="8658225"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Việc lựa chọn phương pháp điều trị tùy thuộc vào các yếu tố sau:</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Vị trí sỏi đường mật chính.</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lần đầu hay tái phát.</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biến chứng và độ nặng của biến chứng: viêm đường mật cấp, áp xe gan đường mật, viêm tụy cấp.</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hẹp đường mật, ung thư đường mật, xơ gan kèm theo.</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Tuổi.</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Các bệnh lý đi kèm: tim mạch, hô hấp,…</a:t>
            </a:r>
          </a:p>
        </p:txBody>
      </p:sp>
    </p:spTree>
  </p:cSld>
  <p:clrMapOvr>
    <a:masterClrMapping/>
  </p:clrMapOvr>
  <mc:AlternateContent xmlns:mc="http://schemas.openxmlformats.org/markup-compatibility/2006" xmlns:p14="http://schemas.microsoft.com/office/powerpoint/2010/main">
    <mc:Choice Requires="p14">
      <p:transition spd="slow" p14:dur="2000" advTm="21313"/>
    </mc:Choice>
    <mc:Fallback xmlns="">
      <p:transition spd="slow" advTm="2131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6">
            <a:extLst>
              <a:ext uri="{FF2B5EF4-FFF2-40B4-BE49-F238E27FC236}">
                <a16:creationId xmlns:a16="http://schemas.microsoft.com/office/drawing/2014/main" id="{178920FB-6C76-6144-AE8A-F693C93DFBD2}"/>
              </a:ext>
            </a:extLst>
          </p:cNvPr>
          <p:cNvSpPr txBox="1">
            <a:spLocks noChangeArrowheads="1"/>
          </p:cNvSpPr>
          <p:nvPr/>
        </p:nvSpPr>
        <p:spPr bwMode="auto">
          <a:xfrm>
            <a:off x="395288" y="1644650"/>
            <a:ext cx="8658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Tùy theo vị trí sỏi khác nhau, phương pháp điều trị được lựa chọn sẽ khác nhau. </a:t>
            </a: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98601" y="396876"/>
            <a:ext cx="86549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3/ CÁC PHƯƠNG PHÁP LẤY SỎI ĐƯỜNG MẬT CHÍNH</a:t>
            </a:r>
            <a:endParaRPr lang="en-US" sz="2800" b="1" i="1" dirty="0">
              <a:solidFill>
                <a:srgbClr val="FFFF00"/>
              </a:solidFill>
              <a:latin typeface="Times New Roman" pitchFamily="18" charset="0"/>
              <a:cs typeface="Times New Roman" pitchFamily="18" charset="0"/>
            </a:endParaRPr>
          </a:p>
        </p:txBody>
      </p:sp>
      <p:sp>
        <p:nvSpPr>
          <p:cNvPr id="21507" name="TextBox 5">
            <a:extLst>
              <a:ext uri="{FF2B5EF4-FFF2-40B4-BE49-F238E27FC236}">
                <a16:creationId xmlns:a16="http://schemas.microsoft.com/office/drawing/2014/main" id="{A3B66A44-320C-BE47-A2CA-BDFD4719E7C1}"/>
              </a:ext>
            </a:extLst>
          </p:cNvPr>
          <p:cNvSpPr txBox="1">
            <a:spLocks noChangeArrowheads="1"/>
          </p:cNvSpPr>
          <p:nvPr/>
        </p:nvSpPr>
        <p:spPr bwMode="auto">
          <a:xfrm>
            <a:off x="609600" y="1064419"/>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SỎI LẦN ĐẦU</a:t>
            </a:r>
          </a:p>
        </p:txBody>
      </p:sp>
      <p:graphicFrame>
        <p:nvGraphicFramePr>
          <p:cNvPr id="2" name="Table 1">
            <a:extLst>
              <a:ext uri="{FF2B5EF4-FFF2-40B4-BE49-F238E27FC236}">
                <a16:creationId xmlns:a16="http://schemas.microsoft.com/office/drawing/2014/main" id="{C055C8E0-9010-8544-A8C5-6587466E5543}"/>
              </a:ext>
            </a:extLst>
          </p:cNvPr>
          <p:cNvGraphicFramePr>
            <a:graphicFrameLocks noGrp="1"/>
          </p:cNvGraphicFramePr>
          <p:nvPr/>
        </p:nvGraphicFramePr>
        <p:xfrm>
          <a:off x="838200" y="2714625"/>
          <a:ext cx="7772400" cy="3886200"/>
        </p:xfrm>
        <a:graphic>
          <a:graphicData uri="http://schemas.openxmlformats.org/drawingml/2006/table">
            <a:tbl>
              <a:tblPr firstRow="1" firstCol="1" bandRow="1">
                <a:tableStyleId>{5C22544A-7EE6-4342-B048-85BDC9FD1C3A}</a:tableStyleId>
              </a:tblPr>
              <a:tblGrid>
                <a:gridCol w="3061603">
                  <a:extLst>
                    <a:ext uri="{9D8B030D-6E8A-4147-A177-3AD203B41FA5}">
                      <a16:colId xmlns:a16="http://schemas.microsoft.com/office/drawing/2014/main" val="2380490158"/>
                    </a:ext>
                  </a:extLst>
                </a:gridCol>
                <a:gridCol w="4710797">
                  <a:extLst>
                    <a:ext uri="{9D8B030D-6E8A-4147-A177-3AD203B41FA5}">
                      <a16:colId xmlns:a16="http://schemas.microsoft.com/office/drawing/2014/main" val="2273149902"/>
                    </a:ext>
                  </a:extLst>
                </a:gridCol>
              </a:tblGrid>
              <a:tr h="310033">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Vị</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Phương pháp điều trị</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971424"/>
                  </a:ext>
                </a:extLst>
              </a:tr>
              <a:tr h="1633775">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Nội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soi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ngược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dòng</a:t>
                      </a:r>
                      <a:r>
                        <a:rPr lang="en-US" sz="1600" dirty="0">
                          <a:solidFill>
                            <a:schemeClr val="bg1"/>
                          </a:solidFill>
                          <a:effectLst/>
                          <a:latin typeface="Times New Roman" panose="02020603050405020304" pitchFamily="18" charset="0"/>
                          <a:cs typeface="Times New Roman" panose="02020603050405020304" pitchFamily="18" charset="0"/>
                        </a:rPr>
                        <a:t> (ERCP)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vi-VN" sz="1600" dirty="0">
                          <a:solidFill>
                            <a:schemeClr val="bg1"/>
                          </a:solidFill>
                          <a:effectLst/>
                          <a:latin typeface="Times New Roman" panose="02020603050405020304" pitchFamily="18" charset="0"/>
                          <a:cs typeface="Times New Roman" panose="02020603050405020304" pitchFamily="18" charset="0"/>
                        </a:rPr>
                        <a:t>Lấy sỏi qua da.</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 qua </a:t>
                      </a:r>
                      <a:r>
                        <a:rPr lang="en-US" sz="1600" dirty="0" err="1">
                          <a:solidFill>
                            <a:schemeClr val="bg1"/>
                          </a:solidFill>
                          <a:effectLst/>
                          <a:latin typeface="Times New Roman" panose="02020603050405020304" pitchFamily="18" charset="0"/>
                          <a:cs typeface="Times New Roman" panose="02020603050405020304" pitchFamily="18" charset="0"/>
                        </a:rPr>
                        <a:t>ống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53245"/>
                  </a:ext>
                </a:extLst>
              </a:tr>
              <a:tr h="1302813">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Sỏi</a:t>
                      </a:r>
                      <a:r>
                        <a:rPr lang="vi-VN" sz="1600">
                          <a:solidFill>
                            <a:schemeClr val="bg1"/>
                          </a:solidFill>
                          <a:effectLst/>
                          <a:latin typeface="Times New Roman" panose="02020603050405020304" pitchFamily="18" charset="0"/>
                          <a:cs typeface="Times New Roman" panose="02020603050405020304" pitchFamily="18" charset="0"/>
                        </a:rPr>
                        <a:t> đường mật trong</a:t>
                      </a:r>
                      <a:r>
                        <a:rPr lang="en-US" sz="1600">
                          <a:solidFill>
                            <a:schemeClr val="bg1"/>
                          </a:solidFill>
                          <a:effectLst/>
                          <a:latin typeface="Times New Roman" panose="02020603050405020304" pitchFamily="18" charset="0"/>
                          <a:cs typeface="Times New Roman" panose="02020603050405020304" pitchFamily="18" charset="0"/>
                        </a:rPr>
                        <a:t> gan</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vi-VN" sz="1600" dirty="0">
                          <a:solidFill>
                            <a:schemeClr val="bg1"/>
                          </a:solidFill>
                          <a:effectLst/>
                          <a:latin typeface="Times New Roman" panose="02020603050405020304" pitchFamily="18" charset="0"/>
                          <a:cs typeface="Times New Roman" panose="02020603050405020304" pitchFamily="18" charset="0"/>
                        </a:rPr>
                        <a:t> +/- lấy sỏi qua đường hầm Kehr.</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qua da.</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6426808"/>
                  </a:ext>
                </a:extLst>
              </a:tr>
              <a:tr h="639579">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r>
                        <a:rPr lang="vi-VN" sz="1600" dirty="0">
                          <a:solidFill>
                            <a:schemeClr val="bg1"/>
                          </a:solidFill>
                          <a:effectLst/>
                          <a:latin typeface="Times New Roman" panose="02020603050405020304" pitchFamily="18" charset="0"/>
                          <a:cs typeface="Times New Roman" panose="02020603050405020304" pitchFamily="18" charset="0"/>
                        </a:rPr>
                        <a:t> +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đường mật trong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Phối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hợp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phương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717997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533400" y="1143000"/>
            <a:ext cx="8305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Lấy sỏi đường mật chính qua chỗ đổ của ống mật chủ vào tá tràng.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Dùng ống nội soi nhìn nghiêng phối hợp chụp chiếu đường mật dưới màn huỳnh quang .</a:t>
            </a:r>
          </a:p>
        </p:txBody>
      </p:sp>
      <p:sp>
        <p:nvSpPr>
          <p:cNvPr id="22530" name="TextBox 5">
            <a:extLst>
              <a:ext uri="{FF2B5EF4-FFF2-40B4-BE49-F238E27FC236}">
                <a16:creationId xmlns:a16="http://schemas.microsoft.com/office/drawing/2014/main" id="{3349F5F2-9F34-0F49-8352-2BA7A9411A80}"/>
              </a:ext>
            </a:extLst>
          </p:cNvPr>
          <p:cNvSpPr txBox="1">
            <a:spLocks noChangeArrowheads="1"/>
          </p:cNvSpPr>
          <p:nvPr/>
        </p:nvSpPr>
        <p:spPr bwMode="auto">
          <a:xfrm>
            <a:off x="381000" y="381000"/>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Nội soi mật tụy ngược dòng lấy sỏi (ERCP) </a:t>
            </a:r>
          </a:p>
        </p:txBody>
      </p:sp>
      <p:pic>
        <p:nvPicPr>
          <p:cNvPr id="22531" name="Picture 14">
            <a:extLst>
              <a:ext uri="{FF2B5EF4-FFF2-40B4-BE49-F238E27FC236}">
                <a16:creationId xmlns:a16="http://schemas.microsoft.com/office/drawing/2014/main" id="{83751905-6DB2-334F-9726-1018AD4A7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001"/>
          <a:stretch>
            <a:fillRect/>
          </a:stretch>
        </p:blipFill>
        <p:spPr bwMode="auto">
          <a:xfrm>
            <a:off x="2339975" y="4108450"/>
            <a:ext cx="415925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8815"/>
    </mc:Choice>
    <mc:Fallback xmlns="">
      <p:transition spd="slow" advTm="188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23">
            <a:extLst>
              <a:ext uri="{FF2B5EF4-FFF2-40B4-BE49-F238E27FC236}">
                <a16:creationId xmlns:a16="http://schemas.microsoft.com/office/drawing/2014/main" id="{9CE8B0AA-31EE-6849-8BFF-7E4B4604E818}"/>
              </a:ext>
            </a:extLst>
          </p:cNvPr>
          <p:cNvSpPr txBox="1"/>
          <p:nvPr/>
        </p:nvSpPr>
        <p:spPr>
          <a:xfrm>
            <a:off x="1387475" y="4419600"/>
            <a:ext cx="6477000" cy="144621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sz="2400" i="1">
                <a:latin typeface="Times New Roman" panose="02020603050405020304" pitchFamily="18" charset="0"/>
                <a:cs typeface="Calibri" panose="020F0502020204030204" pitchFamily="34" charset="0"/>
              </a:rPr>
              <a:t>ERCP lấy sỏi OMC  </a:t>
            </a:r>
            <a:endParaRPr lang="en-US" altLang="en-US" sz="2400">
              <a:latin typeface="Times New Roman" panose="02020603050405020304" pitchFamily="18" charset="0"/>
              <a:cs typeface="Calibri" panose="020F0502020204030204" pitchFamily="34" charset="0"/>
            </a:endParaRPr>
          </a:p>
          <a:p>
            <a:pPr algn="ctr"/>
            <a:r>
              <a:rPr lang="en-US" altLang="en-US" sz="2400" i="1">
                <a:latin typeface="Times New Roman" panose="02020603050405020304" pitchFamily="18" charset="0"/>
                <a:cs typeface="Calibri" panose="020F0502020204030204" pitchFamily="34" charset="0"/>
              </a:rPr>
              <a:t>A:</a:t>
            </a:r>
            <a:r>
              <a:rPr lang="vi-VN" altLang="en-US" sz="2400" i="1">
                <a:latin typeface="Times New Roman" panose="02020603050405020304" pitchFamily="18" charset="0"/>
                <a:cs typeface="Calibri" panose="020F0502020204030204" pitchFamily="34" charset="0"/>
              </a:rPr>
              <a:t> Sỏi trong lòng OMC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B: Sỏi OMC được kéo vào lòng tá tràng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C: Kiểm tra sạch sỏi OMC </a:t>
            </a:r>
            <a:endParaRPr lang="en-US" altLang="en-US" sz="2400">
              <a:latin typeface="Times New Roman" panose="02020603050405020304" pitchFamily="18" charset="0"/>
              <a:cs typeface="Calibri" panose="020F0502020204030204" pitchFamily="34" charset="0"/>
            </a:endParaRPr>
          </a:p>
        </p:txBody>
      </p:sp>
      <p:pic>
        <p:nvPicPr>
          <p:cNvPr id="23555" name="Picture 11">
            <a:extLst>
              <a:ext uri="{FF2B5EF4-FFF2-40B4-BE49-F238E27FC236}">
                <a16:creationId xmlns:a16="http://schemas.microsoft.com/office/drawing/2014/main" id="{5D8BD2BB-B88B-3449-A3BE-56117CFF2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631950"/>
            <a:ext cx="252253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2">
            <a:extLst>
              <a:ext uri="{FF2B5EF4-FFF2-40B4-BE49-F238E27FC236}">
                <a16:creationId xmlns:a16="http://schemas.microsoft.com/office/drawing/2014/main" id="{606818FF-2D10-F240-848C-EC9CCC257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8" y="1631950"/>
            <a:ext cx="2759075"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3">
            <a:extLst>
              <a:ext uri="{FF2B5EF4-FFF2-40B4-BE49-F238E27FC236}">
                <a16:creationId xmlns:a16="http://schemas.microsoft.com/office/drawing/2014/main" id="{D7D636FE-525D-A34D-A595-9B8D7FBFD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631950"/>
            <a:ext cx="24384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2BDD2A-D1DF-BE44-885A-53B7D2CC92B7}"/>
              </a:ext>
            </a:extLst>
          </p:cNvPr>
          <p:cNvSpPr/>
          <p:nvPr/>
        </p:nvSpPr>
        <p:spPr>
          <a:xfrm>
            <a:off x="533400" y="609600"/>
            <a:ext cx="8001000" cy="5694363"/>
          </a:xfrm>
          <a:prstGeom prst="rect">
            <a:avLst/>
          </a:prstGeom>
        </p:spPr>
        <p:txBody>
          <a:bodyPr>
            <a:spAutoFit/>
          </a:bodyPr>
          <a:lstStyle/>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2800" dirty="0">
                <a:latin typeface="Times New Roman" panose="02020603050405020304" pitchFamily="18" charset="0"/>
                <a:ea typeface="Calibri" panose="020F0502020204030204" pitchFamily="34" charset="0"/>
                <a:cs typeface="Times New Roman" panose="02020603050405020304" pitchFamily="18" charset="0"/>
              </a:rPr>
              <a:t>: 80-90%.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vong</a:t>
            </a:r>
            <a:r>
              <a:rPr lang="en-US" sz="2800" dirty="0">
                <a:latin typeface="Times New Roman" panose="02020603050405020304" pitchFamily="18" charset="0"/>
                <a:ea typeface="Calibri" panose="020F0502020204030204" pitchFamily="34" charset="0"/>
                <a:cs typeface="Times New Roman" panose="02020603050405020304" pitchFamily="18" charset="0"/>
              </a:rPr>
              <a:t>: 0,2 - 0,5%.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chứng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cấp</a:t>
            </a:r>
            <a:r>
              <a:rPr lang="en-US" sz="2800" dirty="0">
                <a:latin typeface="Times New Roman" panose="02020603050405020304" pitchFamily="18" charset="0"/>
                <a:ea typeface="Calibri" panose="020F0502020204030204" pitchFamily="34" charset="0"/>
                <a:cs typeface="Times New Roman" panose="02020603050405020304" pitchFamily="18" charset="0"/>
              </a:rPr>
              <a:t> (1‐7%) </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Chảy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do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cắt</a:t>
            </a:r>
            <a:r>
              <a:rPr lang="en-US" sz="2800" dirty="0">
                <a:latin typeface="Times New Roman" panose="02020603050405020304" pitchFamily="18" charset="0"/>
                <a:ea typeface="Calibri" panose="020F0502020204030204" pitchFamily="34" charset="0"/>
                <a:cs typeface="Times New Roman" panose="02020603050405020304" pitchFamily="18" charset="0"/>
              </a:rPr>
              <a:t> cơ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2800" dirty="0">
                <a:latin typeface="Times New Roman" panose="02020603050405020304" pitchFamily="18" charset="0"/>
                <a:ea typeface="Calibri" panose="020F0502020204030204" pitchFamily="34" charset="0"/>
                <a:cs typeface="Times New Roman" panose="02020603050405020304" pitchFamily="18" charset="0"/>
              </a:rPr>
              <a:t> (0,8‐2%)</a:t>
            </a:r>
          </a:p>
          <a:p>
            <a:pPr marL="495300">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Thủng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2800" dirty="0">
                <a:latin typeface="Times New Roman" panose="02020603050405020304" pitchFamily="18" charset="0"/>
                <a:ea typeface="Calibri" panose="020F0502020204030204" pitchFamily="34" charset="0"/>
                <a:cs typeface="Times New Roman" panose="02020603050405020304" pitchFamily="18" charset="0"/>
              </a:rPr>
              <a:t> (0,3‐0,6%)</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đường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mật</a:t>
            </a:r>
            <a:r>
              <a:rPr lang="en-US" sz="2800" dirty="0">
                <a:latin typeface="Times New Roman" panose="02020603050405020304" pitchFamily="18" charset="0"/>
                <a:ea typeface="Calibri" panose="020F0502020204030204" pitchFamily="34" charset="0"/>
                <a:cs typeface="Times New Roman" panose="02020603050405020304" pitchFamily="18" charset="0"/>
              </a:rPr>
              <a:t> (1%)</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219"/>
    </mc:Choice>
    <mc:Fallback xmlns="">
      <p:transition spd="slow" advTm="2021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762000" y="1219200"/>
            <a:ext cx="7696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đường mật chính qua chỗ mở ống mật chủ. </a:t>
            </a:r>
          </a:p>
        </p:txBody>
      </p:sp>
      <p:sp>
        <p:nvSpPr>
          <p:cNvPr id="25602" name="TextBox 5">
            <a:extLst>
              <a:ext uri="{FF2B5EF4-FFF2-40B4-BE49-F238E27FC236}">
                <a16:creationId xmlns:a16="http://schemas.microsoft.com/office/drawing/2014/main" id="{AD81CEC4-3021-5B48-A2A7-DBF6B3C6A006}"/>
              </a:ext>
            </a:extLst>
          </p:cNvPr>
          <p:cNvSpPr txBox="1">
            <a:spLocks noChangeArrowheads="1"/>
          </p:cNvSpPr>
          <p:nvPr/>
        </p:nvSpPr>
        <p:spPr bwMode="auto">
          <a:xfrm>
            <a:off x="304800" y="1524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Mở OMC lấy sỏi +/- dẫn lưu Kehr</a:t>
            </a:r>
          </a:p>
        </p:txBody>
      </p:sp>
    </p:spTree>
  </p:cSld>
  <p:clrMapOvr>
    <a:masterClrMapping/>
  </p:clrMapOvr>
  <mc:AlternateContent xmlns:mc="http://schemas.openxmlformats.org/markup-compatibility/2006" xmlns:p14="http://schemas.microsoft.com/office/powerpoint/2010/main">
    <mc:Choice Requires="p14">
      <p:transition spd="slow" p14:dur="2000" advTm="23821"/>
    </mc:Choice>
    <mc:Fallback xmlns="">
      <p:transition spd="slow" advTm="238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a:t>
            </a:r>
            <a:r>
              <a:rPr lang="vi-VN" sz="2800" b="1" dirty="0">
                <a:solidFill>
                  <a:srgbClr val="FF0000"/>
                </a:solidFill>
                <a:latin typeface="Times New Roman" pitchFamily="18" charset="0"/>
                <a:cs typeface="Times New Roman" pitchFamily="18" charset="0"/>
              </a:rPr>
              <a:t>PHÂN LOẠI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395288" y="969963"/>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SINH BỆNH HỌC</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676400"/>
            <a:ext cx="7848600" cy="3862596"/>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được hình thành tại các ống mật trong hoặc ngoài gan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ở</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nước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Đông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Việt</a:t>
            </a:r>
            <a:r>
              <a:rPr lang="en-US" sz="2400" dirty="0">
                <a:latin typeface="Times New Roman" panose="02020603050405020304" pitchFamily="18" charset="0"/>
                <a:ea typeface="Calibri" panose="020F0502020204030204" pitchFamily="34" charset="0"/>
                <a:cs typeface="Times New Roman" panose="02020603050405020304" pitchFamily="18" charset="0"/>
              </a:rPr>
              <a:t> Nam</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được hình thành tại túi mật, sau đó di chú vào đường mật chính qua ống túi mật</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vi-VN" sz="2400" dirty="0">
                <a:latin typeface="Times New Roman" panose="02020603050405020304" pitchFamily="18" charset="0"/>
                <a:ea typeface="Calibri" panose="020F0502020204030204" pitchFamily="34" charset="0"/>
                <a:cs typeface="Times New Roman" panose="02020603050405020304" pitchFamily="18" charset="0"/>
              </a:rPr>
              <a:t> thường gặp ở các nước phương Tây. </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65963863"/>
      </p:ext>
    </p:extLst>
  </p:cSld>
  <p:clrMapOvr>
    <a:masterClrMapping/>
  </p:clrMapOvr>
  <mc:AlternateContent xmlns:mc="http://schemas.openxmlformats.org/markup-compatibility/2006" xmlns:p14="http://schemas.microsoft.com/office/powerpoint/2010/main">
    <mc:Choice Requires="p14">
      <p:transition spd="slow" p14:dur="2000" advTm="26178"/>
    </mc:Choice>
    <mc:Fallback xmlns="">
      <p:transition spd="slow" advTm="2617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5">
            <a:extLst>
              <a:ext uri="{FF2B5EF4-FFF2-40B4-BE49-F238E27FC236}">
                <a16:creationId xmlns:a16="http://schemas.microsoft.com/office/drawing/2014/main" id="{EAFF1794-7D03-B549-8B17-55D4116257E6}"/>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highlight>
                  <a:srgbClr val="FFFF00"/>
                </a:highlight>
                <a:latin typeface="Times New Roman" panose="02020603050405020304" pitchFamily="18" charset="0"/>
                <a:cs typeface="Times New Roman" panose="02020603050405020304" pitchFamily="18" charset="0"/>
              </a:rPr>
              <a:t>3.1.2.1 Mở OMC lấy sỏi, khâu kín OMC</a:t>
            </a:r>
          </a:p>
        </p:txBody>
      </p:sp>
      <p:sp>
        <p:nvSpPr>
          <p:cNvPr id="26626" name="Rectangle 7">
            <a:extLst>
              <a:ext uri="{FF2B5EF4-FFF2-40B4-BE49-F238E27FC236}">
                <a16:creationId xmlns:a16="http://schemas.microsoft.com/office/drawing/2014/main" id="{F9CCCF38-6AC7-2C47-959C-9E5663477B50}"/>
              </a:ext>
            </a:extLst>
          </p:cNvPr>
          <p:cNvSpPr>
            <a:spLocks noChangeArrowheads="1"/>
          </p:cNvSpPr>
          <p:nvPr/>
        </p:nvSpPr>
        <p:spPr bwMode="auto">
          <a:xfrm>
            <a:off x="2335213" y="57150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Khâu kín OMC</a:t>
            </a:r>
          </a:p>
        </p:txBody>
      </p:sp>
      <p:sp>
        <p:nvSpPr>
          <p:cNvPr id="26627" name="Rectangle 2">
            <a:extLst>
              <a:ext uri="{FF2B5EF4-FFF2-40B4-BE49-F238E27FC236}">
                <a16:creationId xmlns:a16="http://schemas.microsoft.com/office/drawing/2014/main" id="{2A404488-EE91-414F-BCBB-79B5B5620C62}"/>
              </a:ext>
            </a:extLst>
          </p:cNvPr>
          <p:cNvSpPr>
            <a:spLocks noChangeArrowheads="1"/>
          </p:cNvSpPr>
          <p:nvPr/>
        </p:nvSpPr>
        <p:spPr bwMode="auto">
          <a:xfrm>
            <a:off x="838200" y="129540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dirty="0" err="1">
                <a:latin typeface="Times New Roman" panose="02020603050405020304" pitchFamily="18" charset="0"/>
                <a:cs typeface="Calibri" panose="020F0502020204030204" pitchFamily="34" charset="0"/>
              </a:rPr>
              <a:t>Điều</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kiện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đường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mật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bị</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nhiễm</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khuẩn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chắc</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hết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sỏi</a:t>
            </a:r>
            <a:r>
              <a:rPr lang="en-US" altLang="en-US" sz="2800" dirty="0">
                <a:latin typeface="Times New Roman" panose="02020603050405020304" pitchFamily="18" charset="0"/>
                <a:cs typeface="Calibri" panose="020F0502020204030204" pitchFamily="34" charset="0"/>
              </a:rPr>
              <a:t>, Oddi </a:t>
            </a:r>
            <a:r>
              <a:rPr lang="en-US" altLang="en-US" sz="2800" dirty="0" err="1">
                <a:latin typeface="Times New Roman" panose="02020603050405020304" pitchFamily="18" charset="0"/>
                <a:cs typeface="Calibri" panose="020F0502020204030204" pitchFamily="34" charset="0"/>
              </a:rPr>
              <a:t>thông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tốt</a:t>
            </a:r>
            <a:r>
              <a:rPr lang="en-US" altLang="en-US" sz="2800" dirty="0">
                <a:latin typeface="Times New Roman" panose="02020603050405020304" pitchFamily="18" charset="0"/>
                <a:cs typeface="Calibri" panose="020F0502020204030204" pitchFamily="34" charset="0"/>
              </a:rPr>
              <a:t>.</a:t>
            </a:r>
            <a:endParaRPr lang="en-US" altLang="en-US" sz="2800" dirty="0"/>
          </a:p>
        </p:txBody>
      </p:sp>
      <p:pic>
        <p:nvPicPr>
          <p:cNvPr id="26628" name="Picture 8">
            <a:extLst>
              <a:ext uri="{FF2B5EF4-FFF2-40B4-BE49-F238E27FC236}">
                <a16:creationId xmlns:a16="http://schemas.microsoft.com/office/drawing/2014/main" id="{61A9B14C-8B42-6949-9418-BF54C980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026" t="43550" r="38065" b="33727"/>
          <a:stretch>
            <a:fillRect/>
          </a:stretch>
        </p:blipFill>
        <p:spPr bwMode="auto">
          <a:xfrm>
            <a:off x="2133600" y="2438400"/>
            <a:ext cx="48275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5601"/>
    </mc:Choice>
    <mc:Fallback xmlns="">
      <p:transition spd="slow" advTm="156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5">
            <a:extLst>
              <a:ext uri="{FF2B5EF4-FFF2-40B4-BE49-F238E27FC236}">
                <a16:creationId xmlns:a16="http://schemas.microsoft.com/office/drawing/2014/main" id="{A767B45D-5E9B-8B46-B7EA-B111023DF73F}"/>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highlight>
                  <a:srgbClr val="FFFF00"/>
                </a:highlight>
                <a:latin typeface="Times New Roman" panose="02020603050405020304" pitchFamily="18" charset="0"/>
                <a:cs typeface="Times New Roman" panose="02020603050405020304" pitchFamily="18" charset="0"/>
              </a:rPr>
              <a:t>3.1.2.2 Mở OMC lấy sỏi dẫn lưu Kehr</a:t>
            </a:r>
          </a:p>
        </p:txBody>
      </p:sp>
      <p:pic>
        <p:nvPicPr>
          <p:cNvPr id="27650" name="Picture 2">
            <a:extLst>
              <a:ext uri="{FF2B5EF4-FFF2-40B4-BE49-F238E27FC236}">
                <a16:creationId xmlns:a16="http://schemas.microsoft.com/office/drawing/2014/main" id="{7A28A731-1750-3D4A-9331-A63140D7F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67" t="4733" r="2296" b="2959"/>
          <a:stretch>
            <a:fillRect/>
          </a:stretch>
        </p:blipFill>
        <p:spPr bwMode="auto">
          <a:xfrm>
            <a:off x="619125" y="2744788"/>
            <a:ext cx="4384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a:extLst>
              <a:ext uri="{FF2B5EF4-FFF2-40B4-BE49-F238E27FC236}">
                <a16:creationId xmlns:a16="http://schemas.microsoft.com/office/drawing/2014/main" id="{D84C3072-56E4-9348-9D05-0951F6B12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49" t="42078" r="38194" b="31200"/>
          <a:stretch>
            <a:fillRect/>
          </a:stretch>
        </p:blipFill>
        <p:spPr bwMode="auto">
          <a:xfrm>
            <a:off x="5257800" y="2719388"/>
            <a:ext cx="3200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1">
            <a:extLst>
              <a:ext uri="{FF2B5EF4-FFF2-40B4-BE49-F238E27FC236}">
                <a16:creationId xmlns:a16="http://schemas.microsoft.com/office/drawing/2014/main" id="{B48C03BD-8476-0449-BB0B-E729FB39588B}"/>
              </a:ext>
            </a:extLst>
          </p:cNvPr>
          <p:cNvSpPr>
            <a:spLocks noChangeArrowheads="1"/>
          </p:cNvSpPr>
          <p:nvPr/>
        </p:nvSpPr>
        <p:spPr bwMode="auto">
          <a:xfrm>
            <a:off x="619125" y="904875"/>
            <a:ext cx="8296275" cy="23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kín</a:t>
            </a:r>
            <a:r>
              <a:rPr lang="en-US" altLang="en-US" sz="2800" dirty="0">
                <a:latin typeface="Times New Roman" panose="02020603050405020304" pitchFamily="18" charset="0"/>
                <a:cs typeface="Times New Roman" panose="02020603050405020304" pitchFamily="18" charset="0"/>
              </a:rPr>
              <a:t> OMC.</a:t>
            </a:r>
          </a:p>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a:t>
            </a:r>
            <a:r>
              <a:rPr lang="vi-VN" sz="2800" dirty="0">
                <a:latin typeface="Times New Roman" pitchFamily="18" charset="0"/>
                <a:cs typeface="Times New Roman" pitchFamily="18" charset="0"/>
              </a:rPr>
              <a:t>Lấy sỏi qua đường hầm Kehr sau 3 tuần nếu còn sỏi.</a:t>
            </a:r>
          </a:p>
          <a:p>
            <a:pPr lvl="1" eaLnBrk="1" hangingPunct="1">
              <a:lnSpc>
                <a:spcPct val="150000"/>
              </a:lnSpc>
              <a:spcBef>
                <a:spcPct val="50000"/>
              </a:spcBef>
            </a:pPr>
            <a:endParaRPr lang="en-US" altLang="en-US" sz="2800" dirty="0">
              <a:latin typeface="Times New Roman" panose="02020603050405020304" pitchFamily="18" charset="0"/>
              <a:cs typeface="Times New Roman" panose="02020603050405020304" pitchFamily="18" charset="0"/>
            </a:endParaRPr>
          </a:p>
        </p:txBody>
      </p:sp>
      <p:sp>
        <p:nvSpPr>
          <p:cNvPr id="27653" name="Rectangle 7">
            <a:extLst>
              <a:ext uri="{FF2B5EF4-FFF2-40B4-BE49-F238E27FC236}">
                <a16:creationId xmlns:a16="http://schemas.microsoft.com/office/drawing/2014/main" id="{E2BAEA1E-C5A2-B347-ACE9-E642FB3A8436}"/>
              </a:ext>
            </a:extLst>
          </p:cNvPr>
          <p:cNvSpPr>
            <a:spLocks noChangeArrowheads="1"/>
          </p:cNvSpPr>
          <p:nvPr/>
        </p:nvSpPr>
        <p:spPr bwMode="auto">
          <a:xfrm>
            <a:off x="2232025" y="55626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Mở OMC dẫn lưu Kehr</a:t>
            </a:r>
          </a:p>
        </p:txBody>
      </p:sp>
    </p:spTree>
  </p:cSld>
  <p:clrMapOvr>
    <a:masterClrMapping/>
  </p:clrMapOvr>
  <mc:AlternateContent xmlns:mc="http://schemas.openxmlformats.org/markup-compatibility/2006" xmlns:p14="http://schemas.microsoft.com/office/powerpoint/2010/main">
    <mc:Choice Requires="p14">
      <p:transition spd="slow" p14:dur="2000" advTm="24813"/>
    </mc:Choice>
    <mc:Fallback xmlns="">
      <p:transition spd="slow" advTm="2481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274666CC-9372-F945-A96C-BB0C88346F92}"/>
              </a:ext>
            </a:extLst>
          </p:cNvPr>
          <p:cNvSpPr>
            <a:spLocks noChangeArrowheads="1"/>
          </p:cNvSpPr>
          <p:nvPr/>
        </p:nvSpPr>
        <p:spPr bwMode="auto">
          <a:xfrm>
            <a:off x="609600" y="1447800"/>
            <a:ext cx="7839075" cy="281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Ưu điểm: có thể lấy sỏi sót sau mổ qua đường hầm Kehr.</a:t>
            </a:r>
          </a:p>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Khuyết điểm: các biến chứng liên quan đến ống dẫn lưu Kehr (tuột ống, rò mật chân ống dẫn lưu Kehr,…)</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87"/>
    </mc:Choice>
    <mc:Fallback xmlns="">
      <p:transition spd="slow" advTm="1328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69900" y="1143000"/>
            <a:ext cx="8458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đường mật chính qua ống túi mật (dùng dụng cụ hoặc ống soi đường mật để lấy sỏi) .</a:t>
            </a:r>
          </a:p>
        </p:txBody>
      </p:sp>
      <p:sp>
        <p:nvSpPr>
          <p:cNvPr id="29698" name="TextBox 5">
            <a:extLst>
              <a:ext uri="{FF2B5EF4-FFF2-40B4-BE49-F238E27FC236}">
                <a16:creationId xmlns:a16="http://schemas.microsoft.com/office/drawing/2014/main" id="{F378A86A-FF0D-F848-8E4E-59CBABF39CBA}"/>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highlight>
                  <a:srgbClr val="FFFF00"/>
                </a:highlight>
                <a:latin typeface="Times New Roman" panose="02020603050405020304" pitchFamily="18" charset="0"/>
                <a:cs typeface="Times New Roman" panose="02020603050405020304" pitchFamily="18" charset="0"/>
              </a:rPr>
              <a:t>3.1.3 Lấy sỏi OMC qua ống túi mật</a:t>
            </a:r>
          </a:p>
        </p:txBody>
      </p:sp>
      <p:pic>
        <p:nvPicPr>
          <p:cNvPr id="29699" name="Picture 4">
            <a:extLst>
              <a:ext uri="{FF2B5EF4-FFF2-40B4-BE49-F238E27FC236}">
                <a16:creationId xmlns:a16="http://schemas.microsoft.com/office/drawing/2014/main" id="{A99E9ED9-563F-9843-A69A-B7876E43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489" t="9698" r="29922" b="15906"/>
          <a:stretch>
            <a:fillRect/>
          </a:stretch>
        </p:blipFill>
        <p:spPr bwMode="auto">
          <a:xfrm rot="5400000">
            <a:off x="1781175" y="2452688"/>
            <a:ext cx="22288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IMG_0319">
            <a:extLst>
              <a:ext uri="{FF2B5EF4-FFF2-40B4-BE49-F238E27FC236}">
                <a16:creationId xmlns:a16="http://schemas.microsoft.com/office/drawing/2014/main" id="{BF58EBC4-9831-7044-9F80-38CBB9DF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25" t="15120" r="-2013" b="11815"/>
          <a:stretch>
            <a:fillRect/>
          </a:stretch>
        </p:blipFill>
        <p:spPr bwMode="auto">
          <a:xfrm>
            <a:off x="5410200" y="3486150"/>
            <a:ext cx="3124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1">
            <a:extLst>
              <a:ext uri="{FF2B5EF4-FFF2-40B4-BE49-F238E27FC236}">
                <a16:creationId xmlns:a16="http://schemas.microsoft.com/office/drawing/2014/main" id="{255021D5-6C79-6D40-B793-47B96D7D12E4}"/>
              </a:ext>
            </a:extLst>
          </p:cNvPr>
          <p:cNvSpPr>
            <a:spLocks noChangeArrowheads="1"/>
          </p:cNvSpPr>
          <p:nvPr/>
        </p:nvSpPr>
        <p:spPr bwMode="auto">
          <a:xfrm>
            <a:off x="1392624" y="5808663"/>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dirty="0">
                <a:latin typeface="Times New Roman" panose="02020603050405020304" pitchFamily="18" charset="0"/>
                <a:cs typeface="Calibri" panose="020F0502020204030204" pitchFamily="34" charset="0"/>
              </a:rPr>
              <a:t>Lấy sỏi OMC qua ống túi mật</a:t>
            </a:r>
            <a:r>
              <a:rPr lang="en-US" altLang="en-US" dirty="0"/>
              <a:t> </a:t>
            </a:r>
          </a:p>
        </p:txBody>
      </p:sp>
      <p:sp>
        <p:nvSpPr>
          <p:cNvPr id="29702" name="Rectangle 2">
            <a:extLst>
              <a:ext uri="{FF2B5EF4-FFF2-40B4-BE49-F238E27FC236}">
                <a16:creationId xmlns:a16="http://schemas.microsoft.com/office/drawing/2014/main" id="{C76563D1-2F07-C442-B68C-D3BCF5CB5607}"/>
              </a:ext>
            </a:extLst>
          </p:cNvPr>
          <p:cNvSpPr>
            <a:spLocks noChangeArrowheads="1"/>
          </p:cNvSpPr>
          <p:nvPr/>
        </p:nvSpPr>
        <p:spPr bwMode="auto">
          <a:xfrm>
            <a:off x="5956300" y="5808663"/>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a:latin typeface="Times New Roman" panose="02020603050405020304" pitchFamily="18" charset="0"/>
                <a:cs typeface="Calibri" panose="020F0502020204030204" pitchFamily="34" charset="0"/>
              </a:rPr>
              <a:t>Ống soi đường mật</a:t>
            </a:r>
            <a:r>
              <a:rPr lang="en-US" altLang="en-US"/>
              <a:t> </a:t>
            </a:r>
          </a:p>
        </p:txBody>
      </p:sp>
    </p:spTree>
  </p:cSld>
  <p:clrMapOvr>
    <a:masterClrMapping/>
  </p:clrMapOvr>
  <mc:AlternateContent xmlns:mc="http://schemas.openxmlformats.org/markup-compatibility/2006" xmlns:p14="http://schemas.microsoft.com/office/powerpoint/2010/main">
    <mc:Choice Requires="p14">
      <p:transition spd="slow" p14:dur="2000" advTm="19705"/>
    </mc:Choice>
    <mc:Fallback xmlns="">
      <p:transition spd="slow" advTm="1970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DD6F49E-9CB0-7046-AFA8-42F3395956D6}"/>
              </a:ext>
            </a:extLst>
          </p:cNvPr>
          <p:cNvSpPr>
            <a:spLocks noChangeArrowheads="1"/>
          </p:cNvSpPr>
          <p:nvPr/>
        </p:nvSpPr>
        <p:spPr bwMode="auto">
          <a:xfrm>
            <a:off x="762000" y="1447800"/>
            <a:ext cx="7772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Hậu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vi-VN" altLang="en-US" sz="2800" dirty="0">
                <a:latin typeface="Times New Roman" panose="02020603050405020304" pitchFamily="18" charset="0"/>
                <a:ea typeface="Calibri" panose="020F0502020204030204" pitchFamily="34" charset="0"/>
                <a:cs typeface="Times New Roman" panose="02020603050405020304" pitchFamily="18" charset="0"/>
              </a:rPr>
              <a:t> nhẹ nhàng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giống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PTNS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cắt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túi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a:t>
            </a:r>
          </a:p>
          <a:p>
            <a:pPr>
              <a:buFontTx/>
              <a:buChar char="-"/>
            </a:pPr>
            <a:endParaRPr lang="en-US" altLang="en-US" sz="28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Kỹ</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cụ</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chuyên</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2000" advTm="11126"/>
    </mc:Choice>
    <mc:Fallback xmlns="">
      <p:transition spd="slow" advTm="1112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Box 5">
            <a:extLst>
              <a:ext uri="{FF2B5EF4-FFF2-40B4-BE49-F238E27FC236}">
                <a16:creationId xmlns:a16="http://schemas.microsoft.com/office/drawing/2014/main" id="{94FCFFBA-F82E-EE40-BCB3-766C409F29B3}"/>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highlight>
                  <a:srgbClr val="FFFF00"/>
                </a:highlight>
                <a:latin typeface="Times New Roman" panose="02020603050405020304" pitchFamily="18" charset="0"/>
                <a:cs typeface="Times New Roman" panose="02020603050405020304" pitchFamily="18" charset="0"/>
              </a:rPr>
              <a:t>3.1.4 Lấy sỏi qua da </a:t>
            </a:r>
          </a:p>
        </p:txBody>
      </p:sp>
      <p:sp>
        <p:nvSpPr>
          <p:cNvPr id="4" name="Text Box 6">
            <a:extLst>
              <a:ext uri="{FF2B5EF4-FFF2-40B4-BE49-F238E27FC236}">
                <a16:creationId xmlns:a16="http://schemas.microsoft.com/office/drawing/2014/main" id="{6D276A6B-0B2B-6F4C-B0BF-01D8DAD410BA}"/>
              </a:ext>
            </a:extLst>
          </p:cNvPr>
          <p:cNvSpPr txBox="1">
            <a:spLocks noChangeArrowheads="1"/>
          </p:cNvSpPr>
          <p:nvPr/>
        </p:nvSpPr>
        <p:spPr bwMode="auto">
          <a:xfrm>
            <a:off x="762000" y="1219200"/>
            <a:ext cx="7696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 Được chỉ định khi bệnh nhân không thể lấy sỏi bằng các phương pháp khác.</a:t>
            </a:r>
          </a:p>
          <a:p>
            <a:pPr algn="just" eaLnBrk="1" hangingPunct="1">
              <a:spcBef>
                <a:spcPct val="50000"/>
              </a:spcBef>
              <a:defRPr/>
            </a:pPr>
            <a:r>
              <a:rPr lang="vi-VN" sz="2800" dirty="0">
                <a:solidFill>
                  <a:schemeClr val="tx1"/>
                </a:solidFill>
                <a:latin typeface="Times New Roman" pitchFamily="18" charset="0"/>
                <a:cs typeface="Times New Roman" pitchFamily="18" charset="0"/>
              </a:rPr>
              <a:t>- Nguyên tắc: lấy sỏi đường mật chính qua đường hầm dẫn lưu đường mật xuyên gan qua da (PTBD).</a:t>
            </a:r>
          </a:p>
        </p:txBody>
      </p:sp>
    </p:spTree>
  </p:cSld>
  <p:clrMapOvr>
    <a:masterClrMapping/>
  </p:clrMapOvr>
  <mc:AlternateContent xmlns:mc="http://schemas.openxmlformats.org/markup-compatibility/2006" xmlns:p14="http://schemas.microsoft.com/office/powerpoint/2010/main">
    <mc:Choice Requires="p14">
      <p:transition spd="slow" p14:dur="2000" advTm="16549"/>
    </mc:Choice>
    <mc:Fallback xmlns="">
      <p:transition spd="slow" advTm="1654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D764F257-16A1-274C-BA6B-347C9E773599}"/>
              </a:ext>
            </a:extLst>
          </p:cNvPr>
          <p:cNvSpPr>
            <a:spLocks noChangeArrowheads="1"/>
          </p:cNvSpPr>
          <p:nvPr/>
        </p:nvSpPr>
        <p:spPr bwMode="auto">
          <a:xfrm>
            <a:off x="304800" y="4891088"/>
            <a:ext cx="4572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Dẫn lưu đường mật xuyên gan qua da (PTBD)</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Ống dẫn lưu đường mật (mũi tên đen)</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Sỏi ống gan phải (mũi tên trắng)</a:t>
            </a:r>
            <a:r>
              <a:rPr lang="en-US" altLang="en-US"/>
              <a:t> </a:t>
            </a:r>
          </a:p>
        </p:txBody>
      </p:sp>
      <p:pic>
        <p:nvPicPr>
          <p:cNvPr id="32771" name="Picture 8">
            <a:extLst>
              <a:ext uri="{FF2B5EF4-FFF2-40B4-BE49-F238E27FC236}">
                <a16:creationId xmlns:a16="http://schemas.microsoft.com/office/drawing/2014/main" id="{BFC33C5D-6336-E442-A848-771984D3E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511300"/>
            <a:ext cx="3429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a:extLst>
              <a:ext uri="{FF2B5EF4-FFF2-40B4-BE49-F238E27FC236}">
                <a16:creationId xmlns:a16="http://schemas.microsoft.com/office/drawing/2014/main" id="{5306B837-DFF8-1D40-8D0A-09C17C8975DF}"/>
              </a:ext>
            </a:extLst>
          </p:cNvPr>
          <p:cNvSpPr>
            <a:spLocks noChangeArrowheads="1"/>
          </p:cNvSpPr>
          <p:nvPr/>
        </p:nvSpPr>
        <p:spPr bwMode="auto">
          <a:xfrm>
            <a:off x="4648200" y="49053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đường mật trong gan </a:t>
            </a:r>
          </a:p>
          <a:p>
            <a:pPr algn="ctr"/>
            <a:r>
              <a:rPr lang="vi-VN" altLang="en-US" i="1">
                <a:latin typeface="Times New Roman" panose="02020603050405020304" pitchFamily="18" charset="0"/>
                <a:cs typeface="Calibri" panose="020F0502020204030204" pitchFamily="34" charset="0"/>
              </a:rPr>
              <a:t>quan sát với máy soi đường mật</a:t>
            </a:r>
            <a:r>
              <a:rPr lang="en-US" altLang="en-US"/>
              <a:t> </a:t>
            </a:r>
          </a:p>
        </p:txBody>
      </p:sp>
      <p:pic>
        <p:nvPicPr>
          <p:cNvPr id="32773" name="Picture 9">
            <a:extLst>
              <a:ext uri="{FF2B5EF4-FFF2-40B4-BE49-F238E27FC236}">
                <a16:creationId xmlns:a16="http://schemas.microsoft.com/office/drawing/2014/main" id="{D6DA03DD-28E5-2940-94CD-68315ACF5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063" t="47980" r="44772" b="30360"/>
          <a:stretch>
            <a:fillRect/>
          </a:stretch>
        </p:blipFill>
        <p:spPr bwMode="auto">
          <a:xfrm>
            <a:off x="4876800" y="1549400"/>
            <a:ext cx="4191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7785"/>
    </mc:Choice>
    <mc:Fallback xmlns="">
      <p:transition spd="slow" advTm="1778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a:extLst>
              <a:ext uri="{FF2B5EF4-FFF2-40B4-BE49-F238E27FC236}">
                <a16:creationId xmlns:a16="http://schemas.microsoft.com/office/drawing/2014/main" id="{EC3DBF17-D91D-814D-95ED-49DC0482634F}"/>
              </a:ext>
            </a:extLst>
          </p:cNvPr>
          <p:cNvSpPr txBox="1">
            <a:spLocks noChangeArrowheads="1"/>
          </p:cNvSpPr>
          <p:nvPr/>
        </p:nvSpPr>
        <p:spPr bwMode="auto">
          <a:xfrm>
            <a:off x="381000" y="1219200"/>
            <a:ext cx="807720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Ưu điểm: là phương pháp ít xâm hại.</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Khuyết điểm: Kỹ thuật thực hiện khó đòi hỏi người thực hiện phải quen với thủ thuật dẫn lưu đường mật xuyên gan qua da (PTBD), thời gian điều trị kéo dài.</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Biến chứng: chảy máu, rò mật, viêm phúc mạc mật.</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127"/>
    </mc:Choice>
    <mc:Fallback xmlns="">
      <p:transition spd="slow" advTm="1612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5">
            <a:extLst>
              <a:ext uri="{FF2B5EF4-FFF2-40B4-BE49-F238E27FC236}">
                <a16:creationId xmlns:a16="http://schemas.microsoft.com/office/drawing/2014/main" id="{ABAF9642-476B-7541-A471-6EDFCA1735F6}"/>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highlight>
                  <a:srgbClr val="FFFF00"/>
                </a:highlight>
                <a:latin typeface="Times New Roman" panose="02020603050405020304" pitchFamily="18" charset="0"/>
                <a:cs typeface="Times New Roman" panose="02020603050405020304" pitchFamily="18" charset="0"/>
              </a:rPr>
              <a:t>3.1.5 Cắt gan </a:t>
            </a:r>
          </a:p>
        </p:txBody>
      </p:sp>
      <p:sp>
        <p:nvSpPr>
          <p:cNvPr id="34818" name="Text Box 6">
            <a:extLst>
              <a:ext uri="{FF2B5EF4-FFF2-40B4-BE49-F238E27FC236}">
                <a16:creationId xmlns:a16="http://schemas.microsoft.com/office/drawing/2014/main" id="{4B5206DE-9CE6-E643-992E-615340643301}"/>
              </a:ext>
            </a:extLst>
          </p:cNvPr>
          <p:cNvSpPr txBox="1">
            <a:spLocks noChangeArrowheads="1"/>
          </p:cNvSpPr>
          <p:nvPr/>
        </p:nvSpPr>
        <p:spPr bwMode="auto">
          <a:xfrm>
            <a:off x="762000" y="1219200"/>
            <a:ext cx="76962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Chỉ định: </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Sỏi gây xơ, teo một vùng gan khu trú.</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Sỏi quá nhiều thành hốc kèm hẹp các ống gan tương ứng.</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Ung thư đường mật.</a:t>
            </a:r>
          </a:p>
        </p:txBody>
      </p:sp>
    </p:spTree>
  </p:cSld>
  <p:clrMapOvr>
    <a:masterClrMapping/>
  </p:clrMapOvr>
  <mc:AlternateContent xmlns:mc="http://schemas.openxmlformats.org/markup-compatibility/2006" xmlns:p14="http://schemas.microsoft.com/office/powerpoint/2010/main">
    <mc:Choice Requires="p14">
      <p:transition spd="slow" p14:dur="2000" advTm="14848"/>
    </mc:Choice>
    <mc:Fallback xmlns="">
      <p:transition spd="slow" advTm="1484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9A52E5F8-318A-4647-A25D-ED84243E100D}"/>
              </a:ext>
            </a:extLst>
          </p:cNvPr>
          <p:cNvSpPr>
            <a:spLocks noChangeArrowheads="1"/>
          </p:cNvSpPr>
          <p:nvPr/>
        </p:nvSpPr>
        <p:spPr bwMode="auto">
          <a:xfrm>
            <a:off x="2797175" y="5791200"/>
            <a:ext cx="370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i="1">
                <a:latin typeface="Times New Roman" panose="02020603050405020304" pitchFamily="18" charset="0"/>
                <a:cs typeface="Calibri" panose="020F0502020204030204" pitchFamily="34" charset="0"/>
              </a:rPr>
              <a:t>Cắt thuỳ trái gan do sỏi</a:t>
            </a:r>
            <a:r>
              <a:rPr lang="en-US" altLang="en-US" sz="2800"/>
              <a:t> </a:t>
            </a:r>
          </a:p>
        </p:txBody>
      </p:sp>
      <p:pic>
        <p:nvPicPr>
          <p:cNvPr id="35843" name="Picture 4">
            <a:extLst>
              <a:ext uri="{FF2B5EF4-FFF2-40B4-BE49-F238E27FC236}">
                <a16:creationId xmlns:a16="http://schemas.microsoft.com/office/drawing/2014/main" id="{207E957B-D8DB-6245-90DA-164F01A34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6624"/>
          <a:stretch>
            <a:fillRect/>
          </a:stretch>
        </p:blipFill>
        <p:spPr bwMode="auto">
          <a:xfrm>
            <a:off x="2667000" y="14478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0554"/>
    </mc:Choice>
    <mc:Fallback xmlns="">
      <p:transition spd="slow" advTm="105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SINH HOÁ</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548099"/>
          </a:xfrm>
          <a:prstGeom prst="rect">
            <a:avLst/>
          </a:prstGeom>
        </p:spPr>
        <p:txBody>
          <a:bodyPr wrap="square">
            <a:spAutoFit/>
          </a:bodyPr>
          <a:lstStyle/>
          <a:p>
            <a:pPr algn="just">
              <a:lnSpc>
                <a:spcPct val="115000"/>
              </a:lnSpc>
              <a:spcAft>
                <a:spcPts val="1440"/>
              </a:spcAft>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3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E555EE61-135D-6240-AD75-7C9F3A5B7462}"/>
              </a:ext>
            </a:extLst>
          </p:cNvPr>
          <p:cNvPicPr/>
          <p:nvPr/>
        </p:nvPicPr>
        <p:blipFill>
          <a:blip r:embed="rId2">
            <a:extLst>
              <a:ext uri="{28A0092B-C50C-407E-A947-70E740481C1C}">
                <a14:useLocalDpi xmlns:a14="http://schemas.microsoft.com/office/drawing/2010/main" val="0"/>
              </a:ext>
            </a:extLst>
          </a:blip>
          <a:stretch>
            <a:fillRect/>
          </a:stretch>
        </p:blipFill>
        <p:spPr>
          <a:xfrm>
            <a:off x="3352800" y="2475341"/>
            <a:ext cx="2514600" cy="2020459"/>
          </a:xfrm>
          <a:prstGeom prst="rect">
            <a:avLst/>
          </a:prstGeom>
        </p:spPr>
      </p:pic>
      <p:pic>
        <p:nvPicPr>
          <p:cNvPr id="9" name="Picture 8">
            <a:extLst>
              <a:ext uri="{FF2B5EF4-FFF2-40B4-BE49-F238E27FC236}">
                <a16:creationId xmlns:a16="http://schemas.microsoft.com/office/drawing/2014/main" id="{B343D66F-0223-4B4E-855C-AD031FD77354}"/>
              </a:ext>
            </a:extLst>
          </p:cNvPr>
          <p:cNvPicPr/>
          <p:nvPr/>
        </p:nvPicPr>
        <p:blipFill rotWithShape="1">
          <a:blip r:embed="rId3">
            <a:extLst>
              <a:ext uri="{28A0092B-C50C-407E-A947-70E740481C1C}">
                <a14:useLocalDpi xmlns:a14="http://schemas.microsoft.com/office/drawing/2010/main" val="0"/>
              </a:ext>
            </a:extLst>
          </a:blip>
          <a:srcRect l="10895" t="27196" r="22927" b="17735"/>
          <a:stretch/>
        </p:blipFill>
        <p:spPr bwMode="auto">
          <a:xfrm>
            <a:off x="6324600" y="2488788"/>
            <a:ext cx="2438400" cy="2007012"/>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F98E0B8D-310B-BA49-9CDA-3C3BF09EC5C6}"/>
              </a:ext>
            </a:extLst>
          </p:cNvPr>
          <p:cNvSpPr/>
          <p:nvPr/>
        </p:nvSpPr>
        <p:spPr>
          <a:xfrm>
            <a:off x="609397" y="4643681"/>
            <a:ext cx="2286203"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đen</a:t>
            </a:r>
            <a:r>
              <a:rPr lang="en-US" sz="2800" dirty="0"/>
              <a:t> </a:t>
            </a:r>
            <a:endParaRPr sz="2800" dirty="0"/>
          </a:p>
        </p:txBody>
      </p:sp>
      <p:sp>
        <p:nvSpPr>
          <p:cNvPr id="4" name="Rectangle 3">
            <a:extLst>
              <a:ext uri="{FF2B5EF4-FFF2-40B4-BE49-F238E27FC236}">
                <a16:creationId xmlns:a16="http://schemas.microsoft.com/office/drawing/2014/main" id="{FE621A48-F6A9-784A-9793-5AF98C4EDD4B}"/>
              </a:ext>
            </a:extLst>
          </p:cNvPr>
          <p:cNvSpPr/>
          <p:nvPr/>
        </p:nvSpPr>
        <p:spPr>
          <a:xfrm>
            <a:off x="3456579" y="4613217"/>
            <a:ext cx="2307042"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nâu</a:t>
            </a:r>
            <a:r>
              <a:rPr lang="en-US" sz="2800" dirty="0"/>
              <a:t> </a:t>
            </a:r>
            <a:endParaRPr sz="2800" dirty="0"/>
          </a:p>
        </p:txBody>
      </p:sp>
      <p:sp>
        <p:nvSpPr>
          <p:cNvPr id="10" name="Rectangle 9">
            <a:extLst>
              <a:ext uri="{FF2B5EF4-FFF2-40B4-BE49-F238E27FC236}">
                <a16:creationId xmlns:a16="http://schemas.microsoft.com/office/drawing/2014/main" id="{8BAF79E0-6446-684A-8AD5-925104FDB25E}"/>
              </a:ext>
            </a:extLst>
          </p:cNvPr>
          <p:cNvSpPr/>
          <p:nvPr/>
        </p:nvSpPr>
        <p:spPr>
          <a:xfrm>
            <a:off x="6338437" y="4613217"/>
            <a:ext cx="2410725"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cholesterol</a:t>
            </a:r>
            <a:r>
              <a:rPr lang="en-US" sz="2800" dirty="0"/>
              <a:t> </a:t>
            </a:r>
            <a:endParaRPr sz="2800" dirty="0"/>
          </a:p>
        </p:txBody>
      </p:sp>
      <p:pic>
        <p:nvPicPr>
          <p:cNvPr id="11" name="Picture 10">
            <a:extLst>
              <a:ext uri="{FF2B5EF4-FFF2-40B4-BE49-F238E27FC236}">
                <a16:creationId xmlns:a16="http://schemas.microsoft.com/office/drawing/2014/main" id="{39C99CA1-2147-2B46-8EDD-852F72133E1C}"/>
              </a:ext>
            </a:extLst>
          </p:cNvPr>
          <p:cNvPicPr/>
          <p:nvPr/>
        </p:nvPicPr>
        <p:blipFill rotWithShape="1">
          <a:blip r:embed="rId4">
            <a:extLst>
              <a:ext uri="{28A0092B-C50C-407E-A947-70E740481C1C}">
                <a14:useLocalDpi xmlns:a14="http://schemas.microsoft.com/office/drawing/2010/main" val="0"/>
              </a:ext>
            </a:extLst>
          </a:blip>
          <a:srcRect l="32971" t="89016" r="59957" b="6070"/>
          <a:stretch/>
        </p:blipFill>
        <p:spPr bwMode="auto">
          <a:xfrm>
            <a:off x="472190" y="2475341"/>
            <a:ext cx="2423410" cy="2020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282705"/>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15695A-949C-4B42-ADE5-078240D48B46}"/>
              </a:ext>
            </a:extLst>
          </p:cNvPr>
          <p:cNvSpPr/>
          <p:nvPr/>
        </p:nvSpPr>
        <p:spPr>
          <a:xfrm>
            <a:off x="685800" y="1447800"/>
            <a:ext cx="7620000" cy="3848100"/>
          </a:xfrm>
          <a:prstGeom prst="rect">
            <a:avLst/>
          </a:prstGeom>
        </p:spPr>
        <p:txBody>
          <a:bodyPr>
            <a:spAutoFit/>
          </a:bodyPr>
          <a:lstStyle/>
          <a:p>
            <a:pPr marL="457200" indent="-457200" algn="just">
              <a:lnSpc>
                <a:spcPct val="115000"/>
              </a:lnSpc>
              <a:spcAft>
                <a:spcPts val="1440"/>
              </a:spcAf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tỷ lệ tái phát thấp, giải quyết triệt để các tổn thương đi kèm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đòi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hỏi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nghiệm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lgn="just">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chảy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rò</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pPr algn="just">
              <a:defRPr/>
            </a:pP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020"/>
    </mc:Choice>
    <mc:Fallback xmlns="">
      <p:transition spd="slow" advTm="1302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6">
            <a:extLst>
              <a:ext uri="{FF2B5EF4-FFF2-40B4-BE49-F238E27FC236}">
                <a16:creationId xmlns:a16="http://schemas.microsoft.com/office/drawing/2014/main" id="{B1F15A4C-3A54-F94F-802E-D4123FB892A5}"/>
              </a:ext>
            </a:extLst>
          </p:cNvPr>
          <p:cNvSpPr txBox="1">
            <a:spLocks noChangeArrowheads="1"/>
          </p:cNvSpPr>
          <p:nvPr/>
        </p:nvSpPr>
        <p:spPr bwMode="auto">
          <a:xfrm>
            <a:off x="609600" y="1676400"/>
            <a:ext cx="7834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Lựa chọn phương pháp điều trị lấy sỏi tượng tự sỏi lần đầu. </a:t>
            </a: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Có thể thực hiện thêm các phương pháp phòng chống sỏi tái phát.</a:t>
            </a:r>
          </a:p>
        </p:txBody>
      </p:sp>
      <p:sp>
        <p:nvSpPr>
          <p:cNvPr id="37890" name="TextBox 5">
            <a:extLst>
              <a:ext uri="{FF2B5EF4-FFF2-40B4-BE49-F238E27FC236}">
                <a16:creationId xmlns:a16="http://schemas.microsoft.com/office/drawing/2014/main" id="{46C56820-DCDF-A445-8D32-44DBFBF1D4D0}"/>
              </a:ext>
            </a:extLst>
          </p:cNvPr>
          <p:cNvSpPr txBox="1">
            <a:spLocks noChangeArrowheads="1"/>
          </p:cNvSpPr>
          <p:nvPr/>
        </p:nvSpPr>
        <p:spPr bwMode="auto">
          <a:xfrm>
            <a:off x="395288" y="609600"/>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SỎI TÁI PHÁT</a:t>
            </a:r>
          </a:p>
        </p:txBody>
      </p:sp>
    </p:spTree>
  </p:cSld>
  <p:clrMapOvr>
    <a:masterClrMapping/>
  </p:clrMapOvr>
  <mc:AlternateContent xmlns:mc="http://schemas.openxmlformats.org/markup-compatibility/2006" xmlns:p14="http://schemas.microsoft.com/office/powerpoint/2010/main">
    <mc:Choice Requires="p14">
      <p:transition spd="slow" p14:dur="2000" advTm="9238"/>
    </mc:Choice>
    <mc:Fallback xmlns="">
      <p:transition spd="slow" advTm="923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09600" y="1133475"/>
            <a:ext cx="7834313"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rgbClr val="FF0000"/>
                </a:solidFill>
                <a:highlight>
                  <a:srgbClr val="FFFF00"/>
                </a:highlight>
                <a:latin typeface="Times New Roman" pitchFamily="18" charset="0"/>
                <a:cs typeface="Times New Roman" pitchFamily="18" charset="0"/>
              </a:rPr>
              <a:t>3 phương pháp thường sử dụng:</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da bằng túi mật.</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ruột - da bằng quai hỗng tràng.</a:t>
            </a:r>
          </a:p>
          <a:p>
            <a:pPr marL="914400" indent="-4572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Làm mật - ruột - da bằng quai ruột biệt lập.</a:t>
            </a:r>
          </a:p>
          <a:p>
            <a:pPr marL="4572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14288" algn="just" eaLnBrk="1" hangingPunct="1">
              <a:spcBef>
                <a:spcPct val="50000"/>
              </a:spcBef>
              <a:defRPr/>
            </a:pPr>
            <a:r>
              <a:rPr lang="vi-VN" sz="2800" dirty="0">
                <a:solidFill>
                  <a:schemeClr val="tx1"/>
                </a:solidFill>
                <a:latin typeface="Times New Roman" pitchFamily="18" charset="0"/>
                <a:cs typeface="Times New Roman" pitchFamily="18" charset="0"/>
              </a:rPr>
              <a:t>Nguyên tắc: Tạo đường hầm bền vững giữa ống mật chủ và thành bụng để tiếp cận đường mật chính lấy sỏi tái phát mà không cần mổ lại.</a:t>
            </a:r>
          </a:p>
        </p:txBody>
      </p:sp>
    </p:spTree>
  </p:cSld>
  <p:clrMapOvr>
    <a:masterClrMapping/>
  </p:clrMapOvr>
  <mc:AlternateContent xmlns:mc="http://schemas.openxmlformats.org/markup-compatibility/2006" xmlns:p14="http://schemas.microsoft.com/office/powerpoint/2010/main">
    <mc:Choice Requires="p14">
      <p:transition spd="slow" p14:dur="2000" advTm="35733"/>
    </mc:Choice>
    <mc:Fallback xmlns="">
      <p:transition spd="slow" advTm="3573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977B7604-CA4C-2E42-84B2-56AA1E74C932}"/>
              </a:ext>
            </a:extLst>
          </p:cNvPr>
          <p:cNvSpPr>
            <a:spLocks noChangeArrowheads="1"/>
          </p:cNvSpPr>
          <p:nvPr/>
        </p:nvSpPr>
        <p:spPr bwMode="auto">
          <a:xfrm>
            <a:off x="742950" y="42672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túi mật</a:t>
            </a:r>
            <a:endParaRPr lang="en-US" altLang="en-US" sz="2000">
              <a:latin typeface="Times New Roman" panose="02020603050405020304" pitchFamily="18" charset="0"/>
              <a:cs typeface="Calibri" panose="020F0502020204030204" pitchFamily="34" charset="0"/>
            </a:endParaRPr>
          </a:p>
        </p:txBody>
      </p:sp>
      <p:pic>
        <p:nvPicPr>
          <p:cNvPr id="39938" name="Picture 4">
            <a:extLst>
              <a:ext uri="{FF2B5EF4-FFF2-40B4-BE49-F238E27FC236}">
                <a16:creationId xmlns:a16="http://schemas.microsoft.com/office/drawing/2014/main" id="{F1939FFF-BDDB-0D4C-972D-52F82D6C8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41538"/>
            <a:ext cx="2400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a:extLst>
              <a:ext uri="{FF2B5EF4-FFF2-40B4-BE49-F238E27FC236}">
                <a16:creationId xmlns:a16="http://schemas.microsoft.com/office/drawing/2014/main" id="{3A5379AC-3D87-8D47-8AFB-BF93A421630A}"/>
              </a:ext>
            </a:extLst>
          </p:cNvPr>
          <p:cNvSpPr>
            <a:spLocks noChangeArrowheads="1"/>
          </p:cNvSpPr>
          <p:nvPr/>
        </p:nvSpPr>
        <p:spPr bwMode="auto">
          <a:xfrm>
            <a:off x="23622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hỗng tràng</a:t>
            </a:r>
            <a:endParaRPr lang="en-US" altLang="en-US" sz="2000">
              <a:latin typeface="Times New Roman" panose="02020603050405020304" pitchFamily="18" charset="0"/>
              <a:cs typeface="Calibri" panose="020F0502020204030204" pitchFamily="34" charset="0"/>
            </a:endParaRPr>
          </a:p>
        </p:txBody>
      </p:sp>
      <p:pic>
        <p:nvPicPr>
          <p:cNvPr id="39940" name="Picture 6">
            <a:extLst>
              <a:ext uri="{FF2B5EF4-FFF2-40B4-BE49-F238E27FC236}">
                <a16:creationId xmlns:a16="http://schemas.microsoft.com/office/drawing/2014/main" id="{DD63B405-4544-A640-BAB9-05E8958D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2154238"/>
            <a:ext cx="17526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a:extLst>
              <a:ext uri="{FF2B5EF4-FFF2-40B4-BE49-F238E27FC236}">
                <a16:creationId xmlns:a16="http://schemas.microsoft.com/office/drawing/2014/main" id="{2F71CC2D-86B4-764E-BB87-84350F26BB04}"/>
              </a:ext>
            </a:extLst>
          </p:cNvPr>
          <p:cNvSpPr>
            <a:spLocks noChangeArrowheads="1"/>
          </p:cNvSpPr>
          <p:nvPr/>
        </p:nvSpPr>
        <p:spPr bwMode="auto">
          <a:xfrm>
            <a:off x="51816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ruột biệt lập</a:t>
            </a:r>
            <a:endParaRPr lang="en-US" altLang="en-US" sz="2000">
              <a:latin typeface="Times New Roman" panose="02020603050405020304" pitchFamily="18" charset="0"/>
              <a:cs typeface="Calibri" panose="020F0502020204030204" pitchFamily="34" charset="0"/>
            </a:endParaRPr>
          </a:p>
        </p:txBody>
      </p:sp>
      <p:pic>
        <p:nvPicPr>
          <p:cNvPr id="39942" name="Picture 8">
            <a:extLst>
              <a:ext uri="{FF2B5EF4-FFF2-40B4-BE49-F238E27FC236}">
                <a16:creationId xmlns:a16="http://schemas.microsoft.com/office/drawing/2014/main" id="{4805A95E-E0CB-AC45-A39F-B6EAED454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2154238"/>
            <a:ext cx="2811462"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2392"/>
    </mc:Choice>
    <mc:Fallback xmlns="">
      <p:transition spd="slow" advTm="1239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6">
            <a:extLst>
              <a:ext uri="{FF2B5EF4-FFF2-40B4-BE49-F238E27FC236}">
                <a16:creationId xmlns:a16="http://schemas.microsoft.com/office/drawing/2014/main" id="{28346F43-41B3-0E45-9C32-A5EDC9A45C4E}"/>
              </a:ext>
            </a:extLst>
          </p:cNvPr>
          <p:cNvSpPr txBox="1">
            <a:spLocks noChangeArrowheads="1"/>
          </p:cNvSpPr>
          <p:nvPr/>
        </p:nvSpPr>
        <p:spPr bwMode="auto">
          <a:xfrm>
            <a:off x="577850" y="1720850"/>
            <a:ext cx="783431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Dùng ống soi đường mật lấy sỏi qua đường hầm Kehr.</a:t>
            </a:r>
          </a:p>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Rút ống dẫn lưu khi: nội soi đường mật lấy hết sỏi, X quang đường mật và siêu âm bụng sạch sỏi. </a:t>
            </a:r>
          </a:p>
        </p:txBody>
      </p:sp>
      <p:sp>
        <p:nvSpPr>
          <p:cNvPr id="40962" name="TextBox 5">
            <a:extLst>
              <a:ext uri="{FF2B5EF4-FFF2-40B4-BE49-F238E27FC236}">
                <a16:creationId xmlns:a16="http://schemas.microsoft.com/office/drawing/2014/main" id="{69C707D6-89A4-034E-A99A-4E89918E435D}"/>
              </a:ext>
            </a:extLst>
          </p:cNvPr>
          <p:cNvSpPr txBox="1">
            <a:spLocks noChangeArrowheads="1"/>
          </p:cNvSpPr>
          <p:nvPr/>
        </p:nvSpPr>
        <p:spPr bwMode="auto">
          <a:xfrm>
            <a:off x="381000" y="392113"/>
            <a:ext cx="6996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highlight>
                  <a:srgbClr val="FFFF00"/>
                </a:highlight>
                <a:latin typeface="Times New Roman" panose="02020603050405020304" pitchFamily="18" charset="0"/>
                <a:cs typeface="Times New Roman" panose="02020603050405020304" pitchFamily="18" charset="0"/>
              </a:rPr>
              <a:t>3.3/ ĐIỀU TRỊ SÓT SỎI SAU MỔ</a:t>
            </a:r>
          </a:p>
        </p:txBody>
      </p:sp>
      <p:sp>
        <p:nvSpPr>
          <p:cNvPr id="40963" name="TextBox 4">
            <a:extLst>
              <a:ext uri="{FF2B5EF4-FFF2-40B4-BE49-F238E27FC236}">
                <a16:creationId xmlns:a16="http://schemas.microsoft.com/office/drawing/2014/main" id="{A5C2F7DE-09A5-A24F-9A81-F9DB81EC33C4}"/>
              </a:ext>
            </a:extLst>
          </p:cNvPr>
          <p:cNvSpPr txBox="1">
            <a:spLocks noChangeArrowheads="1"/>
          </p:cNvSpPr>
          <p:nvPr/>
        </p:nvSpPr>
        <p:spPr bwMode="auto">
          <a:xfrm>
            <a:off x="838200" y="1039813"/>
            <a:ext cx="4648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3.3.1 Còn ống dẫn lưu Kehr </a:t>
            </a:r>
          </a:p>
        </p:txBody>
      </p:sp>
      <p:sp>
        <p:nvSpPr>
          <p:cNvPr id="40964" name="Rectangle 1">
            <a:extLst>
              <a:ext uri="{FF2B5EF4-FFF2-40B4-BE49-F238E27FC236}">
                <a16:creationId xmlns:a16="http://schemas.microsoft.com/office/drawing/2014/main" id="{594A86DF-E2E2-5444-9CB0-F88EEE151BFE}"/>
              </a:ext>
            </a:extLst>
          </p:cNvPr>
          <p:cNvSpPr>
            <a:spLocks noChangeArrowheads="1"/>
          </p:cNvSpPr>
          <p:nvPr/>
        </p:nvSpPr>
        <p:spPr bwMode="auto">
          <a:xfrm>
            <a:off x="2209800" y="57435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gan 2 bên/ chụp X quang đường mật qua dẫn lưu Kehr</a:t>
            </a:r>
            <a:r>
              <a:rPr lang="en-US" altLang="en-US"/>
              <a:t> </a:t>
            </a:r>
          </a:p>
        </p:txBody>
      </p:sp>
      <p:pic>
        <p:nvPicPr>
          <p:cNvPr id="40965" name="Picture 6">
            <a:extLst>
              <a:ext uri="{FF2B5EF4-FFF2-40B4-BE49-F238E27FC236}">
                <a16:creationId xmlns:a16="http://schemas.microsoft.com/office/drawing/2014/main" id="{A5B14E0D-841F-354E-A48C-771478B0E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21" t="5820" r="38818" b="19150"/>
          <a:stretch>
            <a:fillRect/>
          </a:stretch>
        </p:blipFill>
        <p:spPr bwMode="auto">
          <a:xfrm>
            <a:off x="3048000" y="3319463"/>
            <a:ext cx="26670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6">
            <a:extLst>
              <a:ext uri="{FF2B5EF4-FFF2-40B4-BE49-F238E27FC236}">
                <a16:creationId xmlns:a16="http://schemas.microsoft.com/office/drawing/2014/main" id="{5CDE10EC-C12E-0947-A023-678A53BC1D74}"/>
              </a:ext>
            </a:extLst>
          </p:cNvPr>
          <p:cNvSpPr txBox="1">
            <a:spLocks noChangeArrowheads="1"/>
          </p:cNvSpPr>
          <p:nvPr/>
        </p:nvSpPr>
        <p:spPr bwMode="auto">
          <a:xfrm>
            <a:off x="838200" y="1905000"/>
            <a:ext cx="7834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a:latin typeface="Times New Roman" panose="02020603050405020304" pitchFamily="18" charset="0"/>
                <a:cs typeface="Times New Roman" panose="02020603050405020304" pitchFamily="18" charset="0"/>
              </a:rPr>
              <a:t>Điều trị giống sỏi đường mật chính tái phát. </a:t>
            </a:r>
          </a:p>
        </p:txBody>
      </p:sp>
      <p:sp>
        <p:nvSpPr>
          <p:cNvPr id="41986" name="TextBox 4">
            <a:extLst>
              <a:ext uri="{FF2B5EF4-FFF2-40B4-BE49-F238E27FC236}">
                <a16:creationId xmlns:a16="http://schemas.microsoft.com/office/drawing/2014/main" id="{D3989A0B-FEEB-514C-A49E-D8BDCC31CAC7}"/>
              </a:ext>
            </a:extLst>
          </p:cNvPr>
          <p:cNvSpPr txBox="1">
            <a:spLocks noChangeArrowheads="1"/>
          </p:cNvSpPr>
          <p:nvPr/>
        </p:nvSpPr>
        <p:spPr bwMode="auto">
          <a:xfrm>
            <a:off x="838200" y="1039813"/>
            <a:ext cx="6248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3.3.2 Không còn ống dẫn lưu Kehr </a:t>
            </a:r>
          </a:p>
        </p:txBody>
      </p:sp>
    </p:spTree>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419342" y="408405"/>
            <a:ext cx="7162800" cy="654125"/>
          </a:xfrm>
        </p:spPr>
        <p:txBody>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4/ ĐIỀU TRỊ BIẾN CHỨNG</a:t>
            </a:r>
            <a:endParaRPr lang="en-US" sz="2800" b="1" i="1" dirty="0">
              <a:solidFill>
                <a:srgbClr val="FFFF00"/>
              </a:solidFill>
              <a:latin typeface="Times New Roman" pitchFamily="18" charset="0"/>
              <a:cs typeface="Times New Roman" pitchFamily="18" charset="0"/>
            </a:endParaRPr>
          </a:p>
        </p:txBody>
      </p:sp>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807786" y="2114293"/>
            <a:ext cx="56004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4.1.1 Nguyên tắc điều trị</a:t>
            </a:r>
          </a:p>
        </p:txBody>
      </p:sp>
      <p:sp>
        <p:nvSpPr>
          <p:cNvPr id="3" name="Rectangle 2">
            <a:extLst>
              <a:ext uri="{FF2B5EF4-FFF2-40B4-BE49-F238E27FC236}">
                <a16:creationId xmlns:a16="http://schemas.microsoft.com/office/drawing/2014/main" id="{CB71DC4C-17ED-D947-BF27-D98CAA6E6954}"/>
              </a:ext>
            </a:extLst>
          </p:cNvPr>
          <p:cNvSpPr/>
          <p:nvPr/>
        </p:nvSpPr>
        <p:spPr>
          <a:xfrm>
            <a:off x="807786" y="2971800"/>
            <a:ext cx="7848600" cy="2573269"/>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Kháng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sinh</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H</a:t>
            </a:r>
            <a:r>
              <a:rPr lang="en-US" sz="2800" dirty="0" err="1">
                <a:latin typeface="Times New Roman" panose="02020603050405020304" pitchFamily="18" charset="0"/>
                <a:ea typeface="Calibri" panose="020F0502020204030204" pitchFamily="34" charset="0"/>
              </a:rPr>
              <a:t>ồi</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sức</a:t>
            </a:r>
            <a:r>
              <a:rPr lang="vi-VN" sz="2800" dirty="0">
                <a:latin typeface="Times New Roman" panose="02020603050405020304" pitchFamily="18" charset="0"/>
                <a:ea typeface="Calibri" panose="020F0502020204030204" pitchFamily="34" charset="0"/>
              </a:rPr>
              <a:t>,</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nâng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đỡ</a:t>
            </a:r>
            <a:r>
              <a:rPr lang="vi-VN" sz="2800" dirty="0">
                <a:latin typeface="Times New Roman" panose="02020603050405020304" pitchFamily="18" charset="0"/>
                <a:ea typeface="Calibri" panose="020F0502020204030204" pitchFamily="34" charset="0"/>
              </a:rPr>
              <a:t> tổng trạng</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Dẫn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lưu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Điều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trị</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nguyên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nhân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gây</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viêm</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endParaRPr lang="en-US" sz="2800" dirty="0">
              <a:effectLst/>
              <a:latin typeface="Times New Roman" panose="02020603050405020304" pitchFamily="18" charset="0"/>
              <a:ea typeface="Calibri" panose="020F0502020204030204" pitchFamily="34" charset="0"/>
            </a:endParaRPr>
          </a:p>
        </p:txBody>
      </p:sp>
      <p:sp>
        <p:nvSpPr>
          <p:cNvPr id="5" name="Title 1">
            <a:extLst>
              <a:ext uri="{FF2B5EF4-FFF2-40B4-BE49-F238E27FC236}">
                <a16:creationId xmlns:a16="http://schemas.microsoft.com/office/drawing/2014/main" id="{74B76CC2-741C-C541-857D-8AB432DF9735}"/>
              </a:ext>
            </a:extLst>
          </p:cNvPr>
          <p:cNvSpPr txBox="1">
            <a:spLocks/>
          </p:cNvSpPr>
          <p:nvPr/>
        </p:nvSpPr>
        <p:spPr>
          <a:xfrm>
            <a:off x="609600" y="1232902"/>
            <a:ext cx="7162800" cy="654125"/>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i="1" dirty="0">
                <a:solidFill>
                  <a:srgbClr val="00B050"/>
                </a:solidFill>
                <a:latin typeface="Times New Roman" pitchFamily="18" charset="0"/>
                <a:cs typeface="Times New Roman" pitchFamily="18" charset="0"/>
              </a:rPr>
              <a:t>4.1/ BIẾN CHỨNG VIÊM ĐƯỜNG MẬT CẤP</a:t>
            </a:r>
            <a:endParaRPr lang="en-US" sz="2800" b="1" i="1" dirty="0">
              <a:solidFill>
                <a:srgbClr val="00B05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438944" y="494469"/>
            <a:ext cx="83240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4.1.2 </a:t>
            </a:r>
            <a:r>
              <a:rPr lang="vi-VN" altLang="en-US" sz="2800" b="1" i="1" dirty="0">
                <a:solidFill>
                  <a:schemeClr val="tx2">
                    <a:lumMod val="75000"/>
                  </a:schemeClr>
                </a:solidFill>
                <a:highlight>
                  <a:srgbClr val="FFFF00"/>
                </a:highlight>
                <a:latin typeface="Times New Roman" panose="02020603050405020304" pitchFamily="18" charset="0"/>
                <a:cs typeface="Times New Roman" panose="02020603050405020304" pitchFamily="18" charset="0"/>
              </a:rPr>
              <a:t>Phác đồ xử trí viêm đường mật cấp theo Tokyo Guidelines 2018</a:t>
            </a:r>
          </a:p>
        </p:txBody>
      </p:sp>
      <p:grpSp>
        <p:nvGrpSpPr>
          <p:cNvPr id="43011" name="Group 6">
            <a:extLst>
              <a:ext uri="{FF2B5EF4-FFF2-40B4-BE49-F238E27FC236}">
                <a16:creationId xmlns:a16="http://schemas.microsoft.com/office/drawing/2014/main" id="{980AD035-1E42-2F47-91B1-B55D7D56467F}"/>
              </a:ext>
            </a:extLst>
          </p:cNvPr>
          <p:cNvGrpSpPr>
            <a:grpSpLocks/>
          </p:cNvGrpSpPr>
          <p:nvPr/>
        </p:nvGrpSpPr>
        <p:grpSpPr bwMode="auto">
          <a:xfrm>
            <a:off x="762000" y="1693863"/>
            <a:ext cx="7391400" cy="3998912"/>
            <a:chOff x="-119353" y="0"/>
            <a:chExt cx="5788631" cy="2984597"/>
          </a:xfrm>
        </p:grpSpPr>
        <p:grpSp>
          <p:nvGrpSpPr>
            <p:cNvPr id="43017" name="Group 7">
              <a:extLst>
                <a:ext uri="{FF2B5EF4-FFF2-40B4-BE49-F238E27FC236}">
                  <a16:creationId xmlns:a16="http://schemas.microsoft.com/office/drawing/2014/main" id="{DE25E74C-87DA-3C47-A92D-8B3F20BCE7D9}"/>
                </a:ext>
              </a:extLst>
            </p:cNvPr>
            <p:cNvGrpSpPr>
              <a:grpSpLocks/>
            </p:cNvGrpSpPr>
            <p:nvPr/>
          </p:nvGrpSpPr>
          <p:grpSpPr bwMode="auto">
            <a:xfrm>
              <a:off x="-119353" y="0"/>
              <a:ext cx="5788631" cy="2984597"/>
              <a:chOff x="-129324" y="-1"/>
              <a:chExt cx="6272214" cy="2977658"/>
            </a:xfrm>
          </p:grpSpPr>
          <p:grpSp>
            <p:nvGrpSpPr>
              <p:cNvPr id="43019" name="Group 9">
                <a:extLst>
                  <a:ext uri="{FF2B5EF4-FFF2-40B4-BE49-F238E27FC236}">
                    <a16:creationId xmlns:a16="http://schemas.microsoft.com/office/drawing/2014/main" id="{D8FE665C-FE26-BC43-9742-51704F1082D0}"/>
                  </a:ext>
                </a:extLst>
              </p:cNvPr>
              <p:cNvGrpSpPr>
                <a:grpSpLocks/>
              </p:cNvGrpSpPr>
              <p:nvPr/>
            </p:nvGrpSpPr>
            <p:grpSpPr bwMode="auto">
              <a:xfrm>
                <a:off x="-129324" y="-1"/>
                <a:ext cx="6272214" cy="2977658"/>
                <a:chOff x="-127521" y="-1"/>
                <a:chExt cx="6184784" cy="2788281"/>
              </a:xfrm>
            </p:grpSpPr>
            <p:grpSp>
              <p:nvGrpSpPr>
                <p:cNvPr id="43022" name="Group 12">
                  <a:extLst>
                    <a:ext uri="{FF2B5EF4-FFF2-40B4-BE49-F238E27FC236}">
                      <a16:creationId xmlns:a16="http://schemas.microsoft.com/office/drawing/2014/main" id="{13A8F355-4E9E-6A49-B172-30B8A51A671C}"/>
                    </a:ext>
                  </a:extLst>
                </p:cNvPr>
                <p:cNvGrpSpPr>
                  <a:grpSpLocks/>
                </p:cNvGrpSpPr>
                <p:nvPr/>
              </p:nvGrpSpPr>
              <p:grpSpPr bwMode="auto">
                <a:xfrm>
                  <a:off x="-127521" y="-1"/>
                  <a:ext cx="6184784" cy="2788281"/>
                  <a:chOff x="-11575" y="0"/>
                  <a:chExt cx="6151508" cy="2788301"/>
                </a:xfrm>
              </p:grpSpPr>
              <p:sp>
                <p:nvSpPr>
                  <p:cNvPr id="43035" name="Freeform 25">
                    <a:extLst>
                      <a:ext uri="{FF2B5EF4-FFF2-40B4-BE49-F238E27FC236}">
                        <a16:creationId xmlns:a16="http://schemas.microsoft.com/office/drawing/2014/main" id="{F954BEFE-4E8A-E74D-A483-77846AFD49EA}"/>
                      </a:ext>
                    </a:extLst>
                  </p:cNvPr>
                  <p:cNvSpPr>
                    <a:spLocks/>
                  </p:cNvSpPr>
                  <p:nvPr/>
                </p:nvSpPr>
                <p:spPr bwMode="auto">
                  <a:xfrm>
                    <a:off x="115260" y="405636"/>
                    <a:ext cx="808424" cy="442645"/>
                  </a:xfrm>
                  <a:custGeom>
                    <a:avLst/>
                    <a:gdLst>
                      <a:gd name="T0" fmla="*/ 739443 w 961"/>
                      <a:gd name="T1" fmla="*/ -436296 h 488"/>
                      <a:gd name="T2" fmla="*/ 68140 w 961"/>
                      <a:gd name="T3" fmla="*/ -436296 h 488"/>
                      <a:gd name="T4" fmla="*/ 41220 w 961"/>
                      <a:gd name="T5" fmla="*/ -430853 h 488"/>
                      <a:gd name="T6" fmla="*/ 20190 w 961"/>
                      <a:gd name="T7" fmla="*/ -414526 h 488"/>
                      <a:gd name="T8" fmla="*/ 5047 w 961"/>
                      <a:gd name="T9" fmla="*/ -390943 h 488"/>
                      <a:gd name="T10" fmla="*/ 0 w 961"/>
                      <a:gd name="T11" fmla="*/ -362824 h 488"/>
                      <a:gd name="T12" fmla="*/ 0 w 961"/>
                      <a:gd name="T13" fmla="*/ -68029 h 488"/>
                      <a:gd name="T14" fmla="*/ 5047 w 961"/>
                      <a:gd name="T15" fmla="*/ -39004 h 488"/>
                      <a:gd name="T16" fmla="*/ 20190 w 961"/>
                      <a:gd name="T17" fmla="*/ -15420 h 488"/>
                      <a:gd name="T18" fmla="*/ 41220 w 961"/>
                      <a:gd name="T19" fmla="*/ 0 h 488"/>
                      <a:gd name="T20" fmla="*/ 68140 w 961"/>
                      <a:gd name="T21" fmla="*/ 5442 h 488"/>
                      <a:gd name="T22" fmla="*/ 739443 w 961"/>
                      <a:gd name="T23" fmla="*/ 5442 h 488"/>
                      <a:gd name="T24" fmla="*/ 766362 w 961"/>
                      <a:gd name="T25" fmla="*/ 0 h 488"/>
                      <a:gd name="T26" fmla="*/ 787393 w 961"/>
                      <a:gd name="T27" fmla="*/ -15420 h 488"/>
                      <a:gd name="T28" fmla="*/ 802535 w 961"/>
                      <a:gd name="T29" fmla="*/ -39004 h 488"/>
                      <a:gd name="T30" fmla="*/ 807583 w 961"/>
                      <a:gd name="T31" fmla="*/ -68029 h 488"/>
                      <a:gd name="T32" fmla="*/ 807583 w 961"/>
                      <a:gd name="T33" fmla="*/ -362824 h 488"/>
                      <a:gd name="T34" fmla="*/ 802535 w 961"/>
                      <a:gd name="T35" fmla="*/ -390943 h 488"/>
                      <a:gd name="T36" fmla="*/ 787393 w 961"/>
                      <a:gd name="T37" fmla="*/ -414526 h 488"/>
                      <a:gd name="T38" fmla="*/ 766362 w 961"/>
                      <a:gd name="T39" fmla="*/ -430853 h 488"/>
                      <a:gd name="T40" fmla="*/ 739443 w 961"/>
                      <a:gd name="T41" fmla="*/ -436296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1" h="488">
                        <a:moveTo>
                          <a:pt x="879" y="0"/>
                        </a:moveTo>
                        <a:lnTo>
                          <a:pt x="81" y="0"/>
                        </a:lnTo>
                        <a:lnTo>
                          <a:pt x="49" y="6"/>
                        </a:lnTo>
                        <a:lnTo>
                          <a:pt x="24" y="24"/>
                        </a:lnTo>
                        <a:lnTo>
                          <a:pt x="6" y="50"/>
                        </a:lnTo>
                        <a:lnTo>
                          <a:pt x="0" y="81"/>
                        </a:lnTo>
                        <a:lnTo>
                          <a:pt x="0" y="406"/>
                        </a:lnTo>
                        <a:lnTo>
                          <a:pt x="6" y="438"/>
                        </a:lnTo>
                        <a:lnTo>
                          <a:pt x="24" y="464"/>
                        </a:lnTo>
                        <a:lnTo>
                          <a:pt x="49" y="481"/>
                        </a:lnTo>
                        <a:lnTo>
                          <a:pt x="81" y="487"/>
                        </a:lnTo>
                        <a:lnTo>
                          <a:pt x="879" y="487"/>
                        </a:lnTo>
                        <a:lnTo>
                          <a:pt x="911" y="481"/>
                        </a:lnTo>
                        <a:lnTo>
                          <a:pt x="936" y="464"/>
                        </a:lnTo>
                        <a:lnTo>
                          <a:pt x="954" y="438"/>
                        </a:lnTo>
                        <a:lnTo>
                          <a:pt x="960" y="406"/>
                        </a:lnTo>
                        <a:lnTo>
                          <a:pt x="960" y="81"/>
                        </a:lnTo>
                        <a:lnTo>
                          <a:pt x="954" y="50"/>
                        </a:lnTo>
                        <a:lnTo>
                          <a:pt x="936" y="24"/>
                        </a:lnTo>
                        <a:lnTo>
                          <a:pt x="911" y="6"/>
                        </a:lnTo>
                        <a:lnTo>
                          <a:pt x="879"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36" name="Freeform 26">
                    <a:extLst>
                      <a:ext uri="{FF2B5EF4-FFF2-40B4-BE49-F238E27FC236}">
                        <a16:creationId xmlns:a16="http://schemas.microsoft.com/office/drawing/2014/main" id="{51F1DAD1-BA80-834E-80C6-7340277C52FD}"/>
                      </a:ext>
                    </a:extLst>
                  </p:cNvPr>
                  <p:cNvSpPr>
                    <a:spLocks/>
                  </p:cNvSpPr>
                  <p:nvPr/>
                </p:nvSpPr>
                <p:spPr bwMode="auto">
                  <a:xfrm>
                    <a:off x="115260" y="405636"/>
                    <a:ext cx="808424" cy="442645"/>
                  </a:xfrm>
                  <a:custGeom>
                    <a:avLst/>
                    <a:gdLst>
                      <a:gd name="T0" fmla="*/ 0 w 961"/>
                      <a:gd name="T1" fmla="*/ -362824 h 488"/>
                      <a:gd name="T2" fmla="*/ 5047 w 961"/>
                      <a:gd name="T3" fmla="*/ -390943 h 488"/>
                      <a:gd name="T4" fmla="*/ 20190 w 961"/>
                      <a:gd name="T5" fmla="*/ -414526 h 488"/>
                      <a:gd name="T6" fmla="*/ 41220 w 961"/>
                      <a:gd name="T7" fmla="*/ -430853 h 488"/>
                      <a:gd name="T8" fmla="*/ 68140 w 961"/>
                      <a:gd name="T9" fmla="*/ -436296 h 488"/>
                      <a:gd name="T10" fmla="*/ 739443 w 961"/>
                      <a:gd name="T11" fmla="*/ -436296 h 488"/>
                      <a:gd name="T12" fmla="*/ 766362 w 961"/>
                      <a:gd name="T13" fmla="*/ -430853 h 488"/>
                      <a:gd name="T14" fmla="*/ 787393 w 961"/>
                      <a:gd name="T15" fmla="*/ -414526 h 488"/>
                      <a:gd name="T16" fmla="*/ 802535 w 961"/>
                      <a:gd name="T17" fmla="*/ -390943 h 488"/>
                      <a:gd name="T18" fmla="*/ 807583 w 961"/>
                      <a:gd name="T19" fmla="*/ -362824 h 488"/>
                      <a:gd name="T20" fmla="*/ 807583 w 961"/>
                      <a:gd name="T21" fmla="*/ -68029 h 488"/>
                      <a:gd name="T22" fmla="*/ 802535 w 961"/>
                      <a:gd name="T23" fmla="*/ -39004 h 488"/>
                      <a:gd name="T24" fmla="*/ 787393 w 961"/>
                      <a:gd name="T25" fmla="*/ -15420 h 488"/>
                      <a:gd name="T26" fmla="*/ 766362 w 961"/>
                      <a:gd name="T27" fmla="*/ 0 h 488"/>
                      <a:gd name="T28" fmla="*/ 739443 w 961"/>
                      <a:gd name="T29" fmla="*/ 5442 h 488"/>
                      <a:gd name="T30" fmla="*/ 68140 w 961"/>
                      <a:gd name="T31" fmla="*/ 5442 h 488"/>
                      <a:gd name="T32" fmla="*/ 41220 w 961"/>
                      <a:gd name="T33" fmla="*/ 0 h 488"/>
                      <a:gd name="T34" fmla="*/ 20190 w 961"/>
                      <a:gd name="T35" fmla="*/ -15420 h 488"/>
                      <a:gd name="T36" fmla="*/ 5047 w 961"/>
                      <a:gd name="T37" fmla="*/ -39004 h 488"/>
                      <a:gd name="T38" fmla="*/ 0 w 961"/>
                      <a:gd name="T39" fmla="*/ -68029 h 488"/>
                      <a:gd name="T40" fmla="*/ 0 w 961"/>
                      <a:gd name="T41" fmla="*/ -362824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1"/>
                      <a:gd name="T64" fmla="*/ 0 h 488"/>
                      <a:gd name="T65" fmla="*/ 961 w 961"/>
                      <a:gd name="T66" fmla="*/ 488 h 4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1" h="488">
                        <a:moveTo>
                          <a:pt x="0" y="81"/>
                        </a:moveTo>
                        <a:lnTo>
                          <a:pt x="6" y="50"/>
                        </a:lnTo>
                        <a:lnTo>
                          <a:pt x="24" y="24"/>
                        </a:lnTo>
                        <a:lnTo>
                          <a:pt x="49" y="6"/>
                        </a:lnTo>
                        <a:lnTo>
                          <a:pt x="81" y="0"/>
                        </a:lnTo>
                        <a:lnTo>
                          <a:pt x="879" y="0"/>
                        </a:lnTo>
                        <a:lnTo>
                          <a:pt x="911" y="6"/>
                        </a:lnTo>
                        <a:lnTo>
                          <a:pt x="936" y="24"/>
                        </a:lnTo>
                        <a:lnTo>
                          <a:pt x="954" y="50"/>
                        </a:lnTo>
                        <a:lnTo>
                          <a:pt x="960" y="81"/>
                        </a:lnTo>
                        <a:lnTo>
                          <a:pt x="960" y="406"/>
                        </a:lnTo>
                        <a:lnTo>
                          <a:pt x="954" y="438"/>
                        </a:lnTo>
                        <a:lnTo>
                          <a:pt x="936" y="464"/>
                        </a:lnTo>
                        <a:lnTo>
                          <a:pt x="911" y="481"/>
                        </a:lnTo>
                        <a:lnTo>
                          <a:pt x="879" y="487"/>
                        </a:lnTo>
                        <a:lnTo>
                          <a:pt x="81" y="487"/>
                        </a:lnTo>
                        <a:lnTo>
                          <a:pt x="49" y="481"/>
                        </a:lnTo>
                        <a:lnTo>
                          <a:pt x="24" y="464"/>
                        </a:lnTo>
                        <a:lnTo>
                          <a:pt x="6" y="438"/>
                        </a:lnTo>
                        <a:lnTo>
                          <a:pt x="0" y="406"/>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(Nhẹ)</a:t>
                    </a:r>
                    <a:endParaRPr lang="en-US" altLang="en-US" sz="1400">
                      <a:latin typeface="Times New Roman" panose="02020603050405020304" pitchFamily="18" charset="0"/>
                      <a:cs typeface="Calibri" panose="020F0502020204030204" pitchFamily="34" charset="0"/>
                    </a:endParaRPr>
                  </a:p>
                </p:txBody>
              </p:sp>
              <p:sp>
                <p:nvSpPr>
                  <p:cNvPr id="43037" name="Freeform 27">
                    <a:extLst>
                      <a:ext uri="{FF2B5EF4-FFF2-40B4-BE49-F238E27FC236}">
                        <a16:creationId xmlns:a16="http://schemas.microsoft.com/office/drawing/2014/main" id="{A659B1EC-08C3-3A43-B756-D2A8611FC907}"/>
                      </a:ext>
                    </a:extLst>
                  </p:cNvPr>
                  <p:cNvSpPr>
                    <a:spLocks/>
                  </p:cNvSpPr>
                  <p:nvPr/>
                </p:nvSpPr>
                <p:spPr bwMode="auto">
                  <a:xfrm>
                    <a:off x="1505667" y="330009"/>
                    <a:ext cx="1222608" cy="528816"/>
                  </a:xfrm>
                  <a:custGeom>
                    <a:avLst/>
                    <a:gdLst>
                      <a:gd name="T0" fmla="*/ 0 w 1272"/>
                      <a:gd name="T1" fmla="*/ -365979 h 656"/>
                      <a:gd name="T2" fmla="*/ 7689 w 1272"/>
                      <a:gd name="T3" fmla="*/ -400643 h 656"/>
                      <a:gd name="T4" fmla="*/ 30757 w 1272"/>
                      <a:gd name="T5" fmla="*/ -428857 h 656"/>
                      <a:gd name="T6" fmla="*/ 63437 w 1272"/>
                      <a:gd name="T7" fmla="*/ -447398 h 656"/>
                      <a:gd name="T8" fmla="*/ 104768 w 1272"/>
                      <a:gd name="T9" fmla="*/ -454653 h 656"/>
                      <a:gd name="T10" fmla="*/ 1116879 w 1272"/>
                      <a:gd name="T11" fmla="*/ -454653 h 656"/>
                      <a:gd name="T12" fmla="*/ 1157248 w 1272"/>
                      <a:gd name="T13" fmla="*/ -447398 h 656"/>
                      <a:gd name="T14" fmla="*/ 1190889 w 1272"/>
                      <a:gd name="T15" fmla="*/ -428857 h 656"/>
                      <a:gd name="T16" fmla="*/ 1212996 w 1272"/>
                      <a:gd name="T17" fmla="*/ -400643 h 656"/>
                      <a:gd name="T18" fmla="*/ 1221647 w 1272"/>
                      <a:gd name="T19" fmla="*/ -365979 h 656"/>
                      <a:gd name="T20" fmla="*/ 1221647 w 1272"/>
                      <a:gd name="T21" fmla="*/ -14510 h 656"/>
                      <a:gd name="T22" fmla="*/ 1212996 w 1272"/>
                      <a:gd name="T23" fmla="*/ 20153 h 656"/>
                      <a:gd name="T24" fmla="*/ 1190889 w 1272"/>
                      <a:gd name="T25" fmla="*/ 47561 h 656"/>
                      <a:gd name="T26" fmla="*/ 1157248 w 1272"/>
                      <a:gd name="T27" fmla="*/ 66908 h 656"/>
                      <a:gd name="T28" fmla="*/ 1116879 w 1272"/>
                      <a:gd name="T29" fmla="*/ 73357 h 656"/>
                      <a:gd name="T30" fmla="*/ 104768 w 1272"/>
                      <a:gd name="T31" fmla="*/ 73357 h 656"/>
                      <a:gd name="T32" fmla="*/ 63437 w 1272"/>
                      <a:gd name="T33" fmla="*/ 66908 h 656"/>
                      <a:gd name="T34" fmla="*/ 30757 w 1272"/>
                      <a:gd name="T35" fmla="*/ 47561 h 656"/>
                      <a:gd name="T36" fmla="*/ 7689 w 1272"/>
                      <a:gd name="T37" fmla="*/ 20153 h 656"/>
                      <a:gd name="T38" fmla="*/ 0 w 1272"/>
                      <a:gd name="T39" fmla="*/ -14510 h 656"/>
                      <a:gd name="T40" fmla="*/ 0 w 1272"/>
                      <a:gd name="T41" fmla="*/ -365979 h 6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2"/>
                      <a:gd name="T64" fmla="*/ 0 h 656"/>
                      <a:gd name="T65" fmla="*/ 1272 w 1272"/>
                      <a:gd name="T66" fmla="*/ 656 h 6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2" h="656">
                        <a:moveTo>
                          <a:pt x="0" y="110"/>
                        </a:moveTo>
                        <a:lnTo>
                          <a:pt x="8" y="67"/>
                        </a:lnTo>
                        <a:lnTo>
                          <a:pt x="32" y="32"/>
                        </a:lnTo>
                        <a:lnTo>
                          <a:pt x="66" y="9"/>
                        </a:lnTo>
                        <a:lnTo>
                          <a:pt x="109" y="0"/>
                        </a:lnTo>
                        <a:lnTo>
                          <a:pt x="1162" y="0"/>
                        </a:lnTo>
                        <a:lnTo>
                          <a:pt x="1204" y="9"/>
                        </a:lnTo>
                        <a:lnTo>
                          <a:pt x="1239" y="32"/>
                        </a:lnTo>
                        <a:lnTo>
                          <a:pt x="1262" y="67"/>
                        </a:lnTo>
                        <a:lnTo>
                          <a:pt x="1271" y="110"/>
                        </a:lnTo>
                        <a:lnTo>
                          <a:pt x="1271" y="546"/>
                        </a:lnTo>
                        <a:lnTo>
                          <a:pt x="1262" y="589"/>
                        </a:lnTo>
                        <a:lnTo>
                          <a:pt x="1239" y="623"/>
                        </a:lnTo>
                        <a:lnTo>
                          <a:pt x="1204" y="647"/>
                        </a:lnTo>
                        <a:lnTo>
                          <a:pt x="1162" y="655"/>
                        </a:lnTo>
                        <a:lnTo>
                          <a:pt x="109" y="655"/>
                        </a:lnTo>
                        <a:lnTo>
                          <a:pt x="66" y="647"/>
                        </a:lnTo>
                        <a:lnTo>
                          <a:pt x="32" y="623"/>
                        </a:lnTo>
                        <a:lnTo>
                          <a:pt x="8" y="589"/>
                        </a:lnTo>
                        <a:lnTo>
                          <a:pt x="0" y="546"/>
                        </a:lnTo>
                        <a:lnTo>
                          <a:pt x="0" y="11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38" name="Freeform 28">
                    <a:extLst>
                      <a:ext uri="{FF2B5EF4-FFF2-40B4-BE49-F238E27FC236}">
                        <a16:creationId xmlns:a16="http://schemas.microsoft.com/office/drawing/2014/main" id="{95A1822F-8F46-AD44-B4BA-D84CD50306BD}"/>
                      </a:ext>
                    </a:extLst>
                  </p:cNvPr>
                  <p:cNvSpPr>
                    <a:spLocks/>
                  </p:cNvSpPr>
                  <p:nvPr/>
                </p:nvSpPr>
                <p:spPr bwMode="auto">
                  <a:xfrm>
                    <a:off x="3348218" y="27500"/>
                    <a:ext cx="980393" cy="539700"/>
                  </a:xfrm>
                  <a:custGeom>
                    <a:avLst/>
                    <a:gdLst>
                      <a:gd name="T0" fmla="*/ 0 w 1020"/>
                      <a:gd name="T1" fmla="*/ -916261 h 483"/>
                      <a:gd name="T2" fmla="*/ 5767 w 1020"/>
                      <a:gd name="T3" fmla="*/ -952017 h 483"/>
                      <a:gd name="T4" fmla="*/ 23068 w 1020"/>
                      <a:gd name="T5" fmla="*/ -979952 h 483"/>
                      <a:gd name="T6" fmla="*/ 47097 w 1020"/>
                      <a:gd name="T7" fmla="*/ -998948 h 483"/>
                      <a:gd name="T8" fmla="*/ 76894 w 1020"/>
                      <a:gd name="T9" fmla="*/ -1006770 h 483"/>
                      <a:gd name="T10" fmla="*/ 902538 w 1020"/>
                      <a:gd name="T11" fmla="*/ -1006770 h 483"/>
                      <a:gd name="T12" fmla="*/ 932335 w 1020"/>
                      <a:gd name="T13" fmla="*/ -998948 h 483"/>
                      <a:gd name="T14" fmla="*/ 957325 w 1020"/>
                      <a:gd name="T15" fmla="*/ -979952 h 483"/>
                      <a:gd name="T16" fmla="*/ 973665 w 1020"/>
                      <a:gd name="T17" fmla="*/ -952017 h 483"/>
                      <a:gd name="T18" fmla="*/ 979432 w 1020"/>
                      <a:gd name="T19" fmla="*/ -916261 h 483"/>
                      <a:gd name="T20" fmla="*/ 979432 w 1020"/>
                      <a:gd name="T21" fmla="*/ -557578 h 483"/>
                      <a:gd name="T22" fmla="*/ 973665 w 1020"/>
                      <a:gd name="T23" fmla="*/ -521822 h 483"/>
                      <a:gd name="T24" fmla="*/ 957325 w 1020"/>
                      <a:gd name="T25" fmla="*/ -493887 h 483"/>
                      <a:gd name="T26" fmla="*/ 932335 w 1020"/>
                      <a:gd name="T27" fmla="*/ -473774 h 483"/>
                      <a:gd name="T28" fmla="*/ 902538 w 1020"/>
                      <a:gd name="T29" fmla="*/ -467070 h 483"/>
                      <a:gd name="T30" fmla="*/ 76894 w 1020"/>
                      <a:gd name="T31" fmla="*/ -467070 h 483"/>
                      <a:gd name="T32" fmla="*/ 47097 w 1020"/>
                      <a:gd name="T33" fmla="*/ -473774 h 483"/>
                      <a:gd name="T34" fmla="*/ 23068 w 1020"/>
                      <a:gd name="T35" fmla="*/ -493887 h 483"/>
                      <a:gd name="T36" fmla="*/ 5767 w 1020"/>
                      <a:gd name="T37" fmla="*/ -521822 h 483"/>
                      <a:gd name="T38" fmla="*/ 0 w 1020"/>
                      <a:gd name="T39" fmla="*/ -557578 h 483"/>
                      <a:gd name="T40" fmla="*/ 0 w 1020"/>
                      <a:gd name="T41" fmla="*/ -9162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0"/>
                      <a:gd name="T64" fmla="*/ 0 h 483"/>
                      <a:gd name="T65" fmla="*/ 1020 w 1020"/>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0" h="483">
                        <a:moveTo>
                          <a:pt x="0" y="81"/>
                        </a:moveTo>
                        <a:lnTo>
                          <a:pt x="6" y="49"/>
                        </a:lnTo>
                        <a:lnTo>
                          <a:pt x="24" y="24"/>
                        </a:lnTo>
                        <a:lnTo>
                          <a:pt x="49" y="7"/>
                        </a:lnTo>
                        <a:lnTo>
                          <a:pt x="80" y="0"/>
                        </a:lnTo>
                        <a:lnTo>
                          <a:pt x="939" y="0"/>
                        </a:lnTo>
                        <a:lnTo>
                          <a:pt x="970" y="7"/>
                        </a:lnTo>
                        <a:lnTo>
                          <a:pt x="996" y="24"/>
                        </a:lnTo>
                        <a:lnTo>
                          <a:pt x="1013" y="49"/>
                        </a:lnTo>
                        <a:lnTo>
                          <a:pt x="1019" y="81"/>
                        </a:lnTo>
                        <a:lnTo>
                          <a:pt x="1019" y="402"/>
                        </a:lnTo>
                        <a:lnTo>
                          <a:pt x="1013" y="434"/>
                        </a:lnTo>
                        <a:lnTo>
                          <a:pt x="996" y="459"/>
                        </a:lnTo>
                        <a:lnTo>
                          <a:pt x="970" y="477"/>
                        </a:lnTo>
                        <a:lnTo>
                          <a:pt x="939" y="483"/>
                        </a:lnTo>
                        <a:lnTo>
                          <a:pt x="80" y="483"/>
                        </a:lnTo>
                        <a:lnTo>
                          <a:pt x="49" y="477"/>
                        </a:lnTo>
                        <a:lnTo>
                          <a:pt x="24" y="459"/>
                        </a:lnTo>
                        <a:lnTo>
                          <a:pt x="6" y="434"/>
                        </a:lnTo>
                        <a:lnTo>
                          <a:pt x="0" y="402"/>
                        </a:lnTo>
                        <a:lnTo>
                          <a:pt x="0" y="81"/>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Hoàn thành kháng sinh điều trị</a:t>
                    </a:r>
                  </a:p>
                </p:txBody>
              </p:sp>
              <p:sp>
                <p:nvSpPr>
                  <p:cNvPr id="43039" name="Freeform 29">
                    <a:extLst>
                      <a:ext uri="{FF2B5EF4-FFF2-40B4-BE49-F238E27FC236}">
                        <a16:creationId xmlns:a16="http://schemas.microsoft.com/office/drawing/2014/main" id="{19550A86-D174-794A-8846-5FFED9CADAC9}"/>
                      </a:ext>
                    </a:extLst>
                  </p:cNvPr>
                  <p:cNvSpPr>
                    <a:spLocks/>
                  </p:cNvSpPr>
                  <p:nvPr/>
                </p:nvSpPr>
                <p:spPr bwMode="auto">
                  <a:xfrm>
                    <a:off x="4785132" y="0"/>
                    <a:ext cx="1354801" cy="2788301"/>
                  </a:xfrm>
                  <a:custGeom>
                    <a:avLst/>
                    <a:gdLst>
                      <a:gd name="T0" fmla="*/ 0 w 1764"/>
                      <a:gd name="T1" fmla="*/ -576890 h 3074"/>
                      <a:gd name="T2" fmla="*/ 8448 w 1764"/>
                      <a:gd name="T3" fmla="*/ -648548 h 3074"/>
                      <a:gd name="T4" fmla="*/ 30721 w 1764"/>
                      <a:gd name="T5" fmla="*/ -712042 h 3074"/>
                      <a:gd name="T6" fmla="*/ 66050 w 1764"/>
                      <a:gd name="T7" fmla="*/ -765558 h 3074"/>
                      <a:gd name="T8" fmla="*/ 112132 w 1764"/>
                      <a:gd name="T9" fmla="*/ -807283 h 3074"/>
                      <a:gd name="T10" fmla="*/ 165894 w 1764"/>
                      <a:gd name="T11" fmla="*/ -834495 h 3074"/>
                      <a:gd name="T12" fmla="*/ 225800 w 1764"/>
                      <a:gd name="T13" fmla="*/ -843565 h 3074"/>
                      <a:gd name="T14" fmla="*/ 1129001 w 1764"/>
                      <a:gd name="T15" fmla="*/ -843565 h 3074"/>
                      <a:gd name="T16" fmla="*/ 1188907 w 1764"/>
                      <a:gd name="T17" fmla="*/ -834495 h 3074"/>
                      <a:gd name="T18" fmla="*/ 1242669 w 1764"/>
                      <a:gd name="T19" fmla="*/ -807283 h 3074"/>
                      <a:gd name="T20" fmla="*/ 1287983 w 1764"/>
                      <a:gd name="T21" fmla="*/ -765558 h 3074"/>
                      <a:gd name="T22" fmla="*/ 1323312 w 1764"/>
                      <a:gd name="T23" fmla="*/ -712042 h 3074"/>
                      <a:gd name="T24" fmla="*/ 1346353 w 1764"/>
                      <a:gd name="T25" fmla="*/ -648548 h 3074"/>
                      <a:gd name="T26" fmla="*/ 1354033 w 1764"/>
                      <a:gd name="T27" fmla="*/ -576890 h 3074"/>
                      <a:gd name="T28" fmla="*/ 1354801 w 1764"/>
                      <a:gd name="T29" fmla="*/ 1677153 h 3074"/>
                      <a:gd name="T30" fmla="*/ 1346353 w 1764"/>
                      <a:gd name="T31" fmla="*/ 1747904 h 3074"/>
                      <a:gd name="T32" fmla="*/ 1323312 w 1764"/>
                      <a:gd name="T33" fmla="*/ 1812305 h 3074"/>
                      <a:gd name="T34" fmla="*/ 1287983 w 1764"/>
                      <a:gd name="T35" fmla="*/ 1865821 h 3074"/>
                      <a:gd name="T36" fmla="*/ 1242669 w 1764"/>
                      <a:gd name="T37" fmla="*/ 1907546 h 3074"/>
                      <a:gd name="T38" fmla="*/ 1188907 w 1764"/>
                      <a:gd name="T39" fmla="*/ 1934758 h 3074"/>
                      <a:gd name="T40" fmla="*/ 1129001 w 1764"/>
                      <a:gd name="T41" fmla="*/ 1943829 h 3074"/>
                      <a:gd name="T42" fmla="*/ 225800 w 1764"/>
                      <a:gd name="T43" fmla="*/ 1943829 h 3074"/>
                      <a:gd name="T44" fmla="*/ 165894 w 1764"/>
                      <a:gd name="T45" fmla="*/ 1934758 h 3074"/>
                      <a:gd name="T46" fmla="*/ 112132 w 1764"/>
                      <a:gd name="T47" fmla="*/ 1907546 h 3074"/>
                      <a:gd name="T48" fmla="*/ 66050 w 1764"/>
                      <a:gd name="T49" fmla="*/ 1865821 h 3074"/>
                      <a:gd name="T50" fmla="*/ 30721 w 1764"/>
                      <a:gd name="T51" fmla="*/ 1812305 h 3074"/>
                      <a:gd name="T52" fmla="*/ 8448 w 1764"/>
                      <a:gd name="T53" fmla="*/ 1747904 h 3074"/>
                      <a:gd name="T54" fmla="*/ 0 w 1764"/>
                      <a:gd name="T55" fmla="*/ 1677153 h 3074"/>
                      <a:gd name="T56" fmla="*/ 0 w 1764"/>
                      <a:gd name="T57" fmla="*/ -576890 h 30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64"/>
                      <a:gd name="T88" fmla="*/ 0 h 3074"/>
                      <a:gd name="T89" fmla="*/ 1764 w 1764"/>
                      <a:gd name="T90" fmla="*/ 3074 h 30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64" h="3074">
                        <a:moveTo>
                          <a:pt x="0" y="294"/>
                        </a:moveTo>
                        <a:lnTo>
                          <a:pt x="11" y="215"/>
                        </a:lnTo>
                        <a:lnTo>
                          <a:pt x="40" y="145"/>
                        </a:lnTo>
                        <a:lnTo>
                          <a:pt x="86" y="86"/>
                        </a:lnTo>
                        <a:lnTo>
                          <a:pt x="146" y="40"/>
                        </a:lnTo>
                        <a:lnTo>
                          <a:pt x="216" y="10"/>
                        </a:lnTo>
                        <a:lnTo>
                          <a:pt x="294" y="0"/>
                        </a:lnTo>
                        <a:lnTo>
                          <a:pt x="1470" y="0"/>
                        </a:lnTo>
                        <a:lnTo>
                          <a:pt x="1548" y="10"/>
                        </a:lnTo>
                        <a:lnTo>
                          <a:pt x="1618" y="40"/>
                        </a:lnTo>
                        <a:lnTo>
                          <a:pt x="1677" y="86"/>
                        </a:lnTo>
                        <a:lnTo>
                          <a:pt x="1723" y="145"/>
                        </a:lnTo>
                        <a:lnTo>
                          <a:pt x="1753" y="215"/>
                        </a:lnTo>
                        <a:lnTo>
                          <a:pt x="1763" y="294"/>
                        </a:lnTo>
                        <a:lnTo>
                          <a:pt x="1764" y="2779"/>
                        </a:lnTo>
                        <a:lnTo>
                          <a:pt x="1753" y="2857"/>
                        </a:lnTo>
                        <a:lnTo>
                          <a:pt x="1723" y="2928"/>
                        </a:lnTo>
                        <a:lnTo>
                          <a:pt x="1677" y="2987"/>
                        </a:lnTo>
                        <a:lnTo>
                          <a:pt x="1618" y="3033"/>
                        </a:lnTo>
                        <a:lnTo>
                          <a:pt x="1548" y="3063"/>
                        </a:lnTo>
                        <a:lnTo>
                          <a:pt x="1470" y="3073"/>
                        </a:lnTo>
                        <a:lnTo>
                          <a:pt x="294" y="3073"/>
                        </a:lnTo>
                        <a:lnTo>
                          <a:pt x="216" y="3063"/>
                        </a:lnTo>
                        <a:lnTo>
                          <a:pt x="146" y="3033"/>
                        </a:lnTo>
                        <a:lnTo>
                          <a:pt x="86" y="2987"/>
                        </a:lnTo>
                        <a:lnTo>
                          <a:pt x="40" y="2928"/>
                        </a:lnTo>
                        <a:lnTo>
                          <a:pt x="11" y="2857"/>
                        </a:lnTo>
                        <a:lnTo>
                          <a:pt x="0" y="2779"/>
                        </a:lnTo>
                        <a:lnTo>
                          <a:pt x="0" y="294"/>
                        </a:lnTo>
                        <a:close/>
                      </a:path>
                    </a:pathLst>
                  </a:custGeom>
                  <a:noFill/>
                  <a:ln w="13512">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b="1">
                        <a:latin typeface="Times New Roman" panose="02020603050405020304" pitchFamily="18" charset="0"/>
                        <a:cs typeface="Calibri" panose="020F0502020204030204" pitchFamily="34" charset="0"/>
                      </a:rPr>
                      <a:t>Điều trị nguyên nhân sinh bệnh</a:t>
                    </a:r>
                    <a:r>
                      <a:rPr lang="vi-VN" altLang="en-US" b="1">
                        <a:latin typeface="Times New Roman" panose="02020603050405020304" pitchFamily="18" charset="0"/>
                        <a:cs typeface="Calibri" panose="020F0502020204030204" pitchFamily="34" charset="0"/>
                      </a:rPr>
                      <a:t> nếu vẫn còn cần thiết</a:t>
                    </a:r>
                    <a:endParaRPr lang="en-US" altLang="en-US">
                      <a:latin typeface="Times New Roman" panose="02020603050405020304" pitchFamily="18" charset="0"/>
                      <a:cs typeface="Calibri" panose="020F0502020204030204" pitchFamily="34" charset="0"/>
                    </a:endParaRPr>
                  </a:p>
                  <a:p>
                    <a:pPr algn="ctr"/>
                    <a:r>
                      <a:rPr lang="en-US" altLang="en-US">
                        <a:latin typeface="Times New Roman" panose="02020603050405020304" pitchFamily="18" charset="0"/>
                        <a:cs typeface="Calibri" panose="020F0502020204030204" pitchFamily="34" charset="0"/>
                      </a:rPr>
                      <a:t>(can thiệp qua nội soi, qua da hay phẫu thuật)</a:t>
                    </a:r>
                  </a:p>
                </p:txBody>
              </p:sp>
              <p:sp>
                <p:nvSpPr>
                  <p:cNvPr id="43040" name="Freeform 30">
                    <a:extLst>
                      <a:ext uri="{FF2B5EF4-FFF2-40B4-BE49-F238E27FC236}">
                        <a16:creationId xmlns:a16="http://schemas.microsoft.com/office/drawing/2014/main" id="{9EC94085-8C17-DB48-AB61-C7536CC2CD9D}"/>
                      </a:ext>
                    </a:extLst>
                  </p:cNvPr>
                  <p:cNvSpPr>
                    <a:spLocks/>
                  </p:cNvSpPr>
                  <p:nvPr/>
                </p:nvSpPr>
                <p:spPr bwMode="auto">
                  <a:xfrm>
                    <a:off x="-11575" y="1292535"/>
                    <a:ext cx="939103" cy="440831"/>
                  </a:xfrm>
                  <a:custGeom>
                    <a:avLst/>
                    <a:gdLst>
                      <a:gd name="T0" fmla="*/ 860277 w 965"/>
                      <a:gd name="T1" fmla="*/ 448995 h 486"/>
                      <a:gd name="T2" fmla="*/ 78826 w 965"/>
                      <a:gd name="T3" fmla="*/ 448995 h 486"/>
                      <a:gd name="T4" fmla="*/ 47685 w 965"/>
                      <a:gd name="T5" fmla="*/ 454437 h 486"/>
                      <a:gd name="T6" fmla="*/ 23356 w 965"/>
                      <a:gd name="T7" fmla="*/ 469857 h 486"/>
                      <a:gd name="T8" fmla="*/ 5839 w 965"/>
                      <a:gd name="T9" fmla="*/ 493440 h 486"/>
                      <a:gd name="T10" fmla="*/ 0 w 965"/>
                      <a:gd name="T11" fmla="*/ 522466 h 486"/>
                      <a:gd name="T12" fmla="*/ 0 w 965"/>
                      <a:gd name="T13" fmla="*/ 816354 h 486"/>
                      <a:gd name="T14" fmla="*/ 5839 w 965"/>
                      <a:gd name="T15" fmla="*/ 844473 h 486"/>
                      <a:gd name="T16" fmla="*/ 23356 w 965"/>
                      <a:gd name="T17" fmla="*/ 868056 h 486"/>
                      <a:gd name="T18" fmla="*/ 47685 w 965"/>
                      <a:gd name="T19" fmla="*/ 883476 h 486"/>
                      <a:gd name="T20" fmla="*/ 78826 w 965"/>
                      <a:gd name="T21" fmla="*/ 889826 h 486"/>
                      <a:gd name="T22" fmla="*/ 860277 w 965"/>
                      <a:gd name="T23" fmla="*/ 889826 h 486"/>
                      <a:gd name="T24" fmla="*/ 890445 w 965"/>
                      <a:gd name="T25" fmla="*/ 883476 h 486"/>
                      <a:gd name="T26" fmla="*/ 915747 w 965"/>
                      <a:gd name="T27" fmla="*/ 868056 h 486"/>
                      <a:gd name="T28" fmla="*/ 932291 w 965"/>
                      <a:gd name="T29" fmla="*/ 844473 h 486"/>
                      <a:gd name="T30" fmla="*/ 939103 w 965"/>
                      <a:gd name="T31" fmla="*/ 816354 h 486"/>
                      <a:gd name="T32" fmla="*/ 939103 w 965"/>
                      <a:gd name="T33" fmla="*/ 522466 h 486"/>
                      <a:gd name="T34" fmla="*/ 932291 w 965"/>
                      <a:gd name="T35" fmla="*/ 493440 h 486"/>
                      <a:gd name="T36" fmla="*/ 915747 w 965"/>
                      <a:gd name="T37" fmla="*/ 469857 h 486"/>
                      <a:gd name="T38" fmla="*/ 890445 w 965"/>
                      <a:gd name="T39" fmla="*/ 454437 h 486"/>
                      <a:gd name="T40" fmla="*/ 860277 w 965"/>
                      <a:gd name="T41" fmla="*/ 448995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5" h="486">
                        <a:moveTo>
                          <a:pt x="884" y="0"/>
                        </a:moveTo>
                        <a:lnTo>
                          <a:pt x="81" y="0"/>
                        </a:lnTo>
                        <a:lnTo>
                          <a:pt x="49" y="6"/>
                        </a:lnTo>
                        <a:lnTo>
                          <a:pt x="24" y="23"/>
                        </a:lnTo>
                        <a:lnTo>
                          <a:pt x="6" y="49"/>
                        </a:lnTo>
                        <a:lnTo>
                          <a:pt x="0" y="81"/>
                        </a:lnTo>
                        <a:lnTo>
                          <a:pt x="0" y="405"/>
                        </a:lnTo>
                        <a:lnTo>
                          <a:pt x="6" y="436"/>
                        </a:lnTo>
                        <a:lnTo>
                          <a:pt x="24" y="462"/>
                        </a:lnTo>
                        <a:lnTo>
                          <a:pt x="49" y="479"/>
                        </a:lnTo>
                        <a:lnTo>
                          <a:pt x="81" y="486"/>
                        </a:lnTo>
                        <a:lnTo>
                          <a:pt x="884" y="486"/>
                        </a:lnTo>
                        <a:lnTo>
                          <a:pt x="915" y="479"/>
                        </a:lnTo>
                        <a:lnTo>
                          <a:pt x="941" y="462"/>
                        </a:lnTo>
                        <a:lnTo>
                          <a:pt x="958" y="436"/>
                        </a:lnTo>
                        <a:lnTo>
                          <a:pt x="965" y="405"/>
                        </a:lnTo>
                        <a:lnTo>
                          <a:pt x="965" y="81"/>
                        </a:lnTo>
                        <a:lnTo>
                          <a:pt x="958" y="49"/>
                        </a:lnTo>
                        <a:lnTo>
                          <a:pt x="941" y="23"/>
                        </a:lnTo>
                        <a:lnTo>
                          <a:pt x="915" y="6"/>
                        </a:lnTo>
                        <a:lnTo>
                          <a:pt x="884"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1" name="Freeform 31">
                    <a:extLst>
                      <a:ext uri="{FF2B5EF4-FFF2-40B4-BE49-F238E27FC236}">
                        <a16:creationId xmlns:a16="http://schemas.microsoft.com/office/drawing/2014/main" id="{D4D99E91-47DB-5C44-8F19-559BC79A4436}"/>
                      </a:ext>
                    </a:extLst>
                  </p:cNvPr>
                  <p:cNvSpPr>
                    <a:spLocks/>
                  </p:cNvSpPr>
                  <p:nvPr/>
                </p:nvSpPr>
                <p:spPr bwMode="auto">
                  <a:xfrm>
                    <a:off x="-11575" y="1292535"/>
                    <a:ext cx="939103" cy="440831"/>
                  </a:xfrm>
                  <a:custGeom>
                    <a:avLst/>
                    <a:gdLst>
                      <a:gd name="T0" fmla="*/ 0 w 965"/>
                      <a:gd name="T1" fmla="*/ 522466 h 486"/>
                      <a:gd name="T2" fmla="*/ 5839 w 965"/>
                      <a:gd name="T3" fmla="*/ 493440 h 486"/>
                      <a:gd name="T4" fmla="*/ 23356 w 965"/>
                      <a:gd name="T5" fmla="*/ 469857 h 486"/>
                      <a:gd name="T6" fmla="*/ 47685 w 965"/>
                      <a:gd name="T7" fmla="*/ 454437 h 486"/>
                      <a:gd name="T8" fmla="*/ 78826 w 965"/>
                      <a:gd name="T9" fmla="*/ 448995 h 486"/>
                      <a:gd name="T10" fmla="*/ 860277 w 965"/>
                      <a:gd name="T11" fmla="*/ 448995 h 486"/>
                      <a:gd name="T12" fmla="*/ 890445 w 965"/>
                      <a:gd name="T13" fmla="*/ 454437 h 486"/>
                      <a:gd name="T14" fmla="*/ 915747 w 965"/>
                      <a:gd name="T15" fmla="*/ 469857 h 486"/>
                      <a:gd name="T16" fmla="*/ 932291 w 965"/>
                      <a:gd name="T17" fmla="*/ 493440 h 486"/>
                      <a:gd name="T18" fmla="*/ 939103 w 965"/>
                      <a:gd name="T19" fmla="*/ 522466 h 486"/>
                      <a:gd name="T20" fmla="*/ 939103 w 965"/>
                      <a:gd name="T21" fmla="*/ 816354 h 486"/>
                      <a:gd name="T22" fmla="*/ 932291 w 965"/>
                      <a:gd name="T23" fmla="*/ 844473 h 486"/>
                      <a:gd name="T24" fmla="*/ 915747 w 965"/>
                      <a:gd name="T25" fmla="*/ 868056 h 486"/>
                      <a:gd name="T26" fmla="*/ 890445 w 965"/>
                      <a:gd name="T27" fmla="*/ 883476 h 486"/>
                      <a:gd name="T28" fmla="*/ 860277 w 965"/>
                      <a:gd name="T29" fmla="*/ 889826 h 486"/>
                      <a:gd name="T30" fmla="*/ 78826 w 965"/>
                      <a:gd name="T31" fmla="*/ 889826 h 486"/>
                      <a:gd name="T32" fmla="*/ 47685 w 965"/>
                      <a:gd name="T33" fmla="*/ 883476 h 486"/>
                      <a:gd name="T34" fmla="*/ 23356 w 965"/>
                      <a:gd name="T35" fmla="*/ 868056 h 486"/>
                      <a:gd name="T36" fmla="*/ 5839 w 965"/>
                      <a:gd name="T37" fmla="*/ 844473 h 486"/>
                      <a:gd name="T38" fmla="*/ 0 w 965"/>
                      <a:gd name="T39" fmla="*/ 816354 h 486"/>
                      <a:gd name="T40" fmla="*/ 0 w 965"/>
                      <a:gd name="T41" fmla="*/ 522466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5"/>
                      <a:gd name="T64" fmla="*/ 0 h 486"/>
                      <a:gd name="T65" fmla="*/ 965 w 965"/>
                      <a:gd name="T66" fmla="*/ 486 h 4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5" h="486">
                        <a:moveTo>
                          <a:pt x="0" y="81"/>
                        </a:moveTo>
                        <a:lnTo>
                          <a:pt x="6" y="49"/>
                        </a:lnTo>
                        <a:lnTo>
                          <a:pt x="24" y="23"/>
                        </a:lnTo>
                        <a:lnTo>
                          <a:pt x="49" y="6"/>
                        </a:lnTo>
                        <a:lnTo>
                          <a:pt x="81" y="0"/>
                        </a:lnTo>
                        <a:lnTo>
                          <a:pt x="884" y="0"/>
                        </a:lnTo>
                        <a:lnTo>
                          <a:pt x="915" y="6"/>
                        </a:lnTo>
                        <a:lnTo>
                          <a:pt x="941" y="23"/>
                        </a:lnTo>
                        <a:lnTo>
                          <a:pt x="958" y="49"/>
                        </a:lnTo>
                        <a:lnTo>
                          <a:pt x="965" y="81"/>
                        </a:lnTo>
                        <a:lnTo>
                          <a:pt x="965" y="405"/>
                        </a:lnTo>
                        <a:lnTo>
                          <a:pt x="958" y="436"/>
                        </a:lnTo>
                        <a:lnTo>
                          <a:pt x="941" y="462"/>
                        </a:lnTo>
                        <a:lnTo>
                          <a:pt x="915" y="479"/>
                        </a:lnTo>
                        <a:lnTo>
                          <a:pt x="884" y="486"/>
                        </a:lnTo>
                        <a:lnTo>
                          <a:pt x="81" y="486"/>
                        </a:lnTo>
                        <a:lnTo>
                          <a:pt x="49" y="479"/>
                        </a:lnTo>
                        <a:lnTo>
                          <a:pt x="24" y="462"/>
                        </a:lnTo>
                        <a:lnTo>
                          <a:pt x="6" y="436"/>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a:t>
                    </a:r>
                    <a:r>
                      <a:rPr lang="en-US" altLang="en-US" sz="1400">
                        <a:latin typeface="Times New Roman" panose="02020603050405020304" pitchFamily="18" charset="0"/>
                        <a:cs typeface="Calibri" panose="020F0502020204030204" pitchFamily="34" charset="0"/>
                      </a:rPr>
                      <a:t> </a:t>
                    </a:r>
                  </a:p>
                  <a:p>
                    <a:pPr algn="ctr"/>
                    <a:r>
                      <a:rPr lang="vi-VN" altLang="en-US" sz="1400">
                        <a:solidFill>
                          <a:srgbClr val="FFFFFF"/>
                        </a:solidFill>
                        <a:latin typeface="Times New Roman" panose="02020603050405020304" pitchFamily="18" charset="0"/>
                        <a:cs typeface="Calibri" panose="020F0502020204030204" pitchFamily="34" charset="0"/>
                      </a:rPr>
                      <a:t>(Trung bình)</a:t>
                    </a:r>
                    <a:endParaRPr lang="en-US" altLang="en-US" sz="1400">
                      <a:latin typeface="Times New Roman" panose="02020603050405020304" pitchFamily="18" charset="0"/>
                      <a:cs typeface="Calibri" panose="020F0502020204030204" pitchFamily="34" charset="0"/>
                    </a:endParaRPr>
                  </a:p>
                </p:txBody>
              </p:sp>
              <p:sp>
                <p:nvSpPr>
                  <p:cNvPr id="43042" name="Freeform 32">
                    <a:extLst>
                      <a:ext uri="{FF2B5EF4-FFF2-40B4-BE49-F238E27FC236}">
                        <a16:creationId xmlns:a16="http://schemas.microsoft.com/office/drawing/2014/main" id="{D8CE07E9-B79C-8644-A922-25724919608F}"/>
                      </a:ext>
                    </a:extLst>
                  </p:cNvPr>
                  <p:cNvSpPr>
                    <a:spLocks/>
                  </p:cNvSpPr>
                  <p:nvPr/>
                </p:nvSpPr>
                <p:spPr bwMode="auto">
                  <a:xfrm>
                    <a:off x="1491917" y="1244409"/>
                    <a:ext cx="1266277" cy="623478"/>
                  </a:xfrm>
                  <a:custGeom>
                    <a:avLst/>
                    <a:gdLst>
                      <a:gd name="T0" fmla="*/ 0 w 1602"/>
                      <a:gd name="T1" fmla="*/ 527558 h 650"/>
                      <a:gd name="T2" fmla="*/ 6323 w 1602"/>
                      <a:gd name="T3" fmla="*/ 487272 h 650"/>
                      <a:gd name="T4" fmla="*/ 25294 w 1602"/>
                      <a:gd name="T5" fmla="*/ 453700 h 650"/>
                      <a:gd name="T6" fmla="*/ 52169 w 1602"/>
                      <a:gd name="T7" fmla="*/ 431639 h 650"/>
                      <a:gd name="T8" fmla="*/ 85367 w 1602"/>
                      <a:gd name="T9" fmla="*/ 423006 h 650"/>
                      <a:gd name="T10" fmla="*/ 1180120 w 1602"/>
                      <a:gd name="T11" fmla="*/ 423006 h 650"/>
                      <a:gd name="T12" fmla="*/ 1213318 w 1602"/>
                      <a:gd name="T13" fmla="*/ 431639 h 650"/>
                      <a:gd name="T14" fmla="*/ 1240193 w 1602"/>
                      <a:gd name="T15" fmla="*/ 453700 h 650"/>
                      <a:gd name="T16" fmla="*/ 1259163 w 1602"/>
                      <a:gd name="T17" fmla="*/ 487272 h 650"/>
                      <a:gd name="T18" fmla="*/ 1265487 w 1602"/>
                      <a:gd name="T19" fmla="*/ 527558 h 650"/>
                      <a:gd name="T20" fmla="*/ 1265487 w 1602"/>
                      <a:gd name="T21" fmla="*/ 942891 h 650"/>
                      <a:gd name="T22" fmla="*/ 1259163 w 1602"/>
                      <a:gd name="T23" fmla="*/ 983177 h 650"/>
                      <a:gd name="T24" fmla="*/ 1240193 w 1602"/>
                      <a:gd name="T25" fmla="*/ 1015790 h 650"/>
                      <a:gd name="T26" fmla="*/ 1213318 w 1602"/>
                      <a:gd name="T27" fmla="*/ 1037851 h 650"/>
                      <a:gd name="T28" fmla="*/ 1180120 w 1602"/>
                      <a:gd name="T29" fmla="*/ 1046484 h 650"/>
                      <a:gd name="T30" fmla="*/ 85367 w 1602"/>
                      <a:gd name="T31" fmla="*/ 1046484 h 650"/>
                      <a:gd name="T32" fmla="*/ 52169 w 1602"/>
                      <a:gd name="T33" fmla="*/ 1037851 h 650"/>
                      <a:gd name="T34" fmla="*/ 25294 w 1602"/>
                      <a:gd name="T35" fmla="*/ 1015790 h 650"/>
                      <a:gd name="T36" fmla="*/ 6323 w 1602"/>
                      <a:gd name="T37" fmla="*/ 983177 h 650"/>
                      <a:gd name="T38" fmla="*/ 0 w 1602"/>
                      <a:gd name="T39" fmla="*/ 942891 h 650"/>
                      <a:gd name="T40" fmla="*/ 0 w 1602"/>
                      <a:gd name="T41" fmla="*/ 527558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2"/>
                      <a:gd name="T64" fmla="*/ 0 h 650"/>
                      <a:gd name="T65" fmla="*/ 1602 w 1602"/>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2" h="650">
                        <a:moveTo>
                          <a:pt x="0" y="109"/>
                        </a:moveTo>
                        <a:lnTo>
                          <a:pt x="8" y="67"/>
                        </a:lnTo>
                        <a:lnTo>
                          <a:pt x="32" y="32"/>
                        </a:lnTo>
                        <a:lnTo>
                          <a:pt x="66" y="9"/>
                        </a:lnTo>
                        <a:lnTo>
                          <a:pt x="108" y="0"/>
                        </a:lnTo>
                        <a:lnTo>
                          <a:pt x="1493" y="0"/>
                        </a:lnTo>
                        <a:lnTo>
                          <a:pt x="1535" y="9"/>
                        </a:lnTo>
                        <a:lnTo>
                          <a:pt x="1569" y="32"/>
                        </a:lnTo>
                        <a:lnTo>
                          <a:pt x="1593" y="67"/>
                        </a:lnTo>
                        <a:lnTo>
                          <a:pt x="1601" y="109"/>
                        </a:lnTo>
                        <a:lnTo>
                          <a:pt x="1601" y="542"/>
                        </a:lnTo>
                        <a:lnTo>
                          <a:pt x="1593" y="584"/>
                        </a:lnTo>
                        <a:lnTo>
                          <a:pt x="1569" y="618"/>
                        </a:lnTo>
                        <a:lnTo>
                          <a:pt x="1535" y="641"/>
                        </a:lnTo>
                        <a:lnTo>
                          <a:pt x="1493" y="650"/>
                        </a:lnTo>
                        <a:lnTo>
                          <a:pt x="108" y="650"/>
                        </a:lnTo>
                        <a:lnTo>
                          <a:pt x="66" y="641"/>
                        </a:lnTo>
                        <a:lnTo>
                          <a:pt x="32" y="618"/>
                        </a:lnTo>
                        <a:lnTo>
                          <a:pt x="8" y="584"/>
                        </a:lnTo>
                        <a:lnTo>
                          <a:pt x="0" y="542"/>
                        </a:lnTo>
                        <a:lnTo>
                          <a:pt x="0" y="109"/>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43" name="Freeform 33">
                    <a:extLst>
                      <a:ext uri="{FF2B5EF4-FFF2-40B4-BE49-F238E27FC236}">
                        <a16:creationId xmlns:a16="http://schemas.microsoft.com/office/drawing/2014/main" id="{5BED8FD1-9E89-444A-AAC2-16CBBE5EF065}"/>
                      </a:ext>
                    </a:extLst>
                  </p:cNvPr>
                  <p:cNvSpPr>
                    <a:spLocks/>
                  </p:cNvSpPr>
                  <p:nvPr/>
                </p:nvSpPr>
                <p:spPr bwMode="auto">
                  <a:xfrm>
                    <a:off x="115260" y="2220685"/>
                    <a:ext cx="798813" cy="441738"/>
                  </a:xfrm>
                  <a:custGeom>
                    <a:avLst/>
                    <a:gdLst>
                      <a:gd name="T0" fmla="*/ 730775 w 951"/>
                      <a:gd name="T1" fmla="*/ 1375102 h 487"/>
                      <a:gd name="T2" fmla="*/ 68038 w 951"/>
                      <a:gd name="T3" fmla="*/ 1375102 h 487"/>
                      <a:gd name="T4" fmla="*/ 41159 w 951"/>
                      <a:gd name="T5" fmla="*/ 1381452 h 487"/>
                      <a:gd name="T6" fmla="*/ 20159 w 951"/>
                      <a:gd name="T7" fmla="*/ 1396872 h 487"/>
                      <a:gd name="T8" fmla="*/ 5040 w 951"/>
                      <a:gd name="T9" fmla="*/ 1420455 h 487"/>
                      <a:gd name="T10" fmla="*/ 0 w 951"/>
                      <a:gd name="T11" fmla="*/ 1448574 h 487"/>
                      <a:gd name="T12" fmla="*/ 0 w 951"/>
                      <a:gd name="T13" fmla="*/ 1742461 h 487"/>
                      <a:gd name="T14" fmla="*/ 5040 w 951"/>
                      <a:gd name="T15" fmla="*/ 1771487 h 487"/>
                      <a:gd name="T16" fmla="*/ 20159 w 951"/>
                      <a:gd name="T17" fmla="*/ 1795071 h 487"/>
                      <a:gd name="T18" fmla="*/ 41159 w 951"/>
                      <a:gd name="T19" fmla="*/ 1810491 h 487"/>
                      <a:gd name="T20" fmla="*/ 68038 w 951"/>
                      <a:gd name="T21" fmla="*/ 1815933 h 487"/>
                      <a:gd name="T22" fmla="*/ 730775 w 951"/>
                      <a:gd name="T23" fmla="*/ 1815933 h 487"/>
                      <a:gd name="T24" fmla="*/ 756814 w 951"/>
                      <a:gd name="T25" fmla="*/ 1810491 h 487"/>
                      <a:gd name="T26" fmla="*/ 778654 w 951"/>
                      <a:gd name="T27" fmla="*/ 1795071 h 487"/>
                      <a:gd name="T28" fmla="*/ 792933 w 951"/>
                      <a:gd name="T29" fmla="*/ 1771487 h 487"/>
                      <a:gd name="T30" fmla="*/ 798813 w 951"/>
                      <a:gd name="T31" fmla="*/ 1742461 h 487"/>
                      <a:gd name="T32" fmla="*/ 798813 w 951"/>
                      <a:gd name="T33" fmla="*/ 1448574 h 487"/>
                      <a:gd name="T34" fmla="*/ 792933 w 951"/>
                      <a:gd name="T35" fmla="*/ 1420455 h 487"/>
                      <a:gd name="T36" fmla="*/ 778654 w 951"/>
                      <a:gd name="T37" fmla="*/ 1396872 h 487"/>
                      <a:gd name="T38" fmla="*/ 756814 w 951"/>
                      <a:gd name="T39" fmla="*/ 1381452 h 487"/>
                      <a:gd name="T40" fmla="*/ 730775 w 951"/>
                      <a:gd name="T41" fmla="*/ 1375102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51" h="487">
                        <a:moveTo>
                          <a:pt x="870" y="0"/>
                        </a:moveTo>
                        <a:lnTo>
                          <a:pt x="81" y="0"/>
                        </a:lnTo>
                        <a:lnTo>
                          <a:pt x="49" y="7"/>
                        </a:lnTo>
                        <a:lnTo>
                          <a:pt x="24" y="24"/>
                        </a:lnTo>
                        <a:lnTo>
                          <a:pt x="6" y="50"/>
                        </a:lnTo>
                        <a:lnTo>
                          <a:pt x="0" y="81"/>
                        </a:lnTo>
                        <a:lnTo>
                          <a:pt x="0" y="405"/>
                        </a:lnTo>
                        <a:lnTo>
                          <a:pt x="6" y="437"/>
                        </a:lnTo>
                        <a:lnTo>
                          <a:pt x="24" y="463"/>
                        </a:lnTo>
                        <a:lnTo>
                          <a:pt x="49" y="480"/>
                        </a:lnTo>
                        <a:lnTo>
                          <a:pt x="81" y="486"/>
                        </a:lnTo>
                        <a:lnTo>
                          <a:pt x="870" y="486"/>
                        </a:lnTo>
                        <a:lnTo>
                          <a:pt x="901" y="480"/>
                        </a:lnTo>
                        <a:lnTo>
                          <a:pt x="927" y="463"/>
                        </a:lnTo>
                        <a:lnTo>
                          <a:pt x="944" y="437"/>
                        </a:lnTo>
                        <a:lnTo>
                          <a:pt x="951" y="405"/>
                        </a:lnTo>
                        <a:lnTo>
                          <a:pt x="951" y="81"/>
                        </a:lnTo>
                        <a:lnTo>
                          <a:pt x="944" y="50"/>
                        </a:lnTo>
                        <a:lnTo>
                          <a:pt x="927" y="24"/>
                        </a:lnTo>
                        <a:lnTo>
                          <a:pt x="901" y="7"/>
                        </a:lnTo>
                        <a:lnTo>
                          <a:pt x="870"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4" name="Freeform 34">
                    <a:extLst>
                      <a:ext uri="{FF2B5EF4-FFF2-40B4-BE49-F238E27FC236}">
                        <a16:creationId xmlns:a16="http://schemas.microsoft.com/office/drawing/2014/main" id="{2A7E4C02-3940-2A4E-BE28-C472343365D6}"/>
                      </a:ext>
                    </a:extLst>
                  </p:cNvPr>
                  <p:cNvSpPr>
                    <a:spLocks/>
                  </p:cNvSpPr>
                  <p:nvPr/>
                </p:nvSpPr>
                <p:spPr bwMode="auto">
                  <a:xfrm>
                    <a:off x="115260" y="2220685"/>
                    <a:ext cx="798813" cy="441738"/>
                  </a:xfrm>
                  <a:custGeom>
                    <a:avLst/>
                    <a:gdLst>
                      <a:gd name="T0" fmla="*/ 0 w 951"/>
                      <a:gd name="T1" fmla="*/ 1448574 h 487"/>
                      <a:gd name="T2" fmla="*/ 5040 w 951"/>
                      <a:gd name="T3" fmla="*/ 1420455 h 487"/>
                      <a:gd name="T4" fmla="*/ 20159 w 951"/>
                      <a:gd name="T5" fmla="*/ 1396872 h 487"/>
                      <a:gd name="T6" fmla="*/ 41159 w 951"/>
                      <a:gd name="T7" fmla="*/ 1381452 h 487"/>
                      <a:gd name="T8" fmla="*/ 68038 w 951"/>
                      <a:gd name="T9" fmla="*/ 1375102 h 487"/>
                      <a:gd name="T10" fmla="*/ 730775 w 951"/>
                      <a:gd name="T11" fmla="*/ 1375102 h 487"/>
                      <a:gd name="T12" fmla="*/ 756814 w 951"/>
                      <a:gd name="T13" fmla="*/ 1381452 h 487"/>
                      <a:gd name="T14" fmla="*/ 778654 w 951"/>
                      <a:gd name="T15" fmla="*/ 1396872 h 487"/>
                      <a:gd name="T16" fmla="*/ 792933 w 951"/>
                      <a:gd name="T17" fmla="*/ 1420455 h 487"/>
                      <a:gd name="T18" fmla="*/ 798813 w 951"/>
                      <a:gd name="T19" fmla="*/ 1448574 h 487"/>
                      <a:gd name="T20" fmla="*/ 798813 w 951"/>
                      <a:gd name="T21" fmla="*/ 1742461 h 487"/>
                      <a:gd name="T22" fmla="*/ 792933 w 951"/>
                      <a:gd name="T23" fmla="*/ 1771487 h 487"/>
                      <a:gd name="T24" fmla="*/ 778654 w 951"/>
                      <a:gd name="T25" fmla="*/ 1795071 h 487"/>
                      <a:gd name="T26" fmla="*/ 756814 w 951"/>
                      <a:gd name="T27" fmla="*/ 1810491 h 487"/>
                      <a:gd name="T28" fmla="*/ 730775 w 951"/>
                      <a:gd name="T29" fmla="*/ 1815933 h 487"/>
                      <a:gd name="T30" fmla="*/ 68038 w 951"/>
                      <a:gd name="T31" fmla="*/ 1815933 h 487"/>
                      <a:gd name="T32" fmla="*/ 41159 w 951"/>
                      <a:gd name="T33" fmla="*/ 1810491 h 487"/>
                      <a:gd name="T34" fmla="*/ 20159 w 951"/>
                      <a:gd name="T35" fmla="*/ 1795071 h 487"/>
                      <a:gd name="T36" fmla="*/ 5040 w 951"/>
                      <a:gd name="T37" fmla="*/ 1771487 h 487"/>
                      <a:gd name="T38" fmla="*/ 0 w 951"/>
                      <a:gd name="T39" fmla="*/ 1742461 h 487"/>
                      <a:gd name="T40" fmla="*/ 0 w 951"/>
                      <a:gd name="T41" fmla="*/ 1448574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1"/>
                      <a:gd name="T64" fmla="*/ 0 h 487"/>
                      <a:gd name="T65" fmla="*/ 951 w 951"/>
                      <a:gd name="T66" fmla="*/ 487 h 4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1" h="487">
                        <a:moveTo>
                          <a:pt x="0" y="81"/>
                        </a:moveTo>
                        <a:lnTo>
                          <a:pt x="6" y="50"/>
                        </a:lnTo>
                        <a:lnTo>
                          <a:pt x="24" y="24"/>
                        </a:lnTo>
                        <a:lnTo>
                          <a:pt x="49" y="7"/>
                        </a:lnTo>
                        <a:lnTo>
                          <a:pt x="81" y="0"/>
                        </a:lnTo>
                        <a:lnTo>
                          <a:pt x="870" y="0"/>
                        </a:lnTo>
                        <a:lnTo>
                          <a:pt x="901" y="7"/>
                        </a:lnTo>
                        <a:lnTo>
                          <a:pt x="927" y="24"/>
                        </a:lnTo>
                        <a:lnTo>
                          <a:pt x="944" y="50"/>
                        </a:lnTo>
                        <a:lnTo>
                          <a:pt x="951" y="81"/>
                        </a:lnTo>
                        <a:lnTo>
                          <a:pt x="951" y="405"/>
                        </a:lnTo>
                        <a:lnTo>
                          <a:pt x="944" y="437"/>
                        </a:lnTo>
                        <a:lnTo>
                          <a:pt x="927" y="463"/>
                        </a:lnTo>
                        <a:lnTo>
                          <a:pt x="901" y="480"/>
                        </a:lnTo>
                        <a:lnTo>
                          <a:pt x="870" y="486"/>
                        </a:lnTo>
                        <a:lnTo>
                          <a:pt x="81" y="486"/>
                        </a:lnTo>
                        <a:lnTo>
                          <a:pt x="49" y="480"/>
                        </a:lnTo>
                        <a:lnTo>
                          <a:pt x="24" y="463"/>
                        </a:lnTo>
                        <a:lnTo>
                          <a:pt x="6" y="437"/>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(Nặng)</a:t>
                    </a:r>
                    <a:endParaRPr lang="en-US" altLang="en-US" sz="1400">
                      <a:latin typeface="Times New Roman" panose="02020603050405020304" pitchFamily="18" charset="0"/>
                      <a:cs typeface="Calibri" panose="020F0502020204030204" pitchFamily="34" charset="0"/>
                    </a:endParaRPr>
                  </a:p>
                </p:txBody>
              </p:sp>
              <p:sp>
                <p:nvSpPr>
                  <p:cNvPr id="43045" name="Freeform 35">
                    <a:extLst>
                      <a:ext uri="{FF2B5EF4-FFF2-40B4-BE49-F238E27FC236}">
                        <a16:creationId xmlns:a16="http://schemas.microsoft.com/office/drawing/2014/main" id="{59942EC3-3A25-C343-8E91-C177847251B9}"/>
                      </a:ext>
                    </a:extLst>
                  </p:cNvPr>
                  <p:cNvSpPr>
                    <a:spLocks/>
                  </p:cNvSpPr>
                  <p:nvPr/>
                </p:nvSpPr>
                <p:spPr bwMode="auto">
                  <a:xfrm>
                    <a:off x="1483707" y="2144985"/>
                    <a:ext cx="1709965" cy="585053"/>
                  </a:xfrm>
                  <a:custGeom>
                    <a:avLst/>
                    <a:gdLst>
                      <a:gd name="T0" fmla="*/ 0 w 1573"/>
                      <a:gd name="T1" fmla="*/ 1402313 h 645"/>
                      <a:gd name="T2" fmla="*/ 9784 w 1573"/>
                      <a:gd name="T3" fmla="*/ 1364217 h 645"/>
                      <a:gd name="T4" fmla="*/ 34786 w 1573"/>
                      <a:gd name="T5" fmla="*/ 1333377 h 645"/>
                      <a:gd name="T6" fmla="*/ 71747 w 1573"/>
                      <a:gd name="T7" fmla="*/ 1312514 h 645"/>
                      <a:gd name="T8" fmla="*/ 117404 w 1573"/>
                      <a:gd name="T9" fmla="*/ 1304351 h 645"/>
                      <a:gd name="T10" fmla="*/ 1593648 w 1573"/>
                      <a:gd name="T11" fmla="*/ 1304351 h 645"/>
                      <a:gd name="T12" fmla="*/ 1638218 w 1573"/>
                      <a:gd name="T13" fmla="*/ 1312514 h 645"/>
                      <a:gd name="T14" fmla="*/ 1676266 w 1573"/>
                      <a:gd name="T15" fmla="*/ 1333377 h 645"/>
                      <a:gd name="T16" fmla="*/ 1701268 w 1573"/>
                      <a:gd name="T17" fmla="*/ 1364217 h 645"/>
                      <a:gd name="T18" fmla="*/ 1709965 w 1573"/>
                      <a:gd name="T19" fmla="*/ 1402313 h 645"/>
                      <a:gd name="T20" fmla="*/ 1709965 w 1573"/>
                      <a:gd name="T21" fmla="*/ 1791441 h 645"/>
                      <a:gd name="T22" fmla="*/ 1701268 w 1573"/>
                      <a:gd name="T23" fmla="*/ 1829538 h 645"/>
                      <a:gd name="T24" fmla="*/ 1676266 w 1573"/>
                      <a:gd name="T25" fmla="*/ 1860378 h 645"/>
                      <a:gd name="T26" fmla="*/ 1638218 w 1573"/>
                      <a:gd name="T27" fmla="*/ 1881240 h 645"/>
                      <a:gd name="T28" fmla="*/ 1593648 w 1573"/>
                      <a:gd name="T29" fmla="*/ 1889404 h 645"/>
                      <a:gd name="T30" fmla="*/ 117404 w 1573"/>
                      <a:gd name="T31" fmla="*/ 1889404 h 645"/>
                      <a:gd name="T32" fmla="*/ 71747 w 1573"/>
                      <a:gd name="T33" fmla="*/ 1881240 h 645"/>
                      <a:gd name="T34" fmla="*/ 34786 w 1573"/>
                      <a:gd name="T35" fmla="*/ 1860378 h 645"/>
                      <a:gd name="T36" fmla="*/ 9784 w 1573"/>
                      <a:gd name="T37" fmla="*/ 1829538 h 645"/>
                      <a:gd name="T38" fmla="*/ 0 w 1573"/>
                      <a:gd name="T39" fmla="*/ 1791441 h 645"/>
                      <a:gd name="T40" fmla="*/ 0 w 1573"/>
                      <a:gd name="T41" fmla="*/ 1402313 h 6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3"/>
                      <a:gd name="T64" fmla="*/ 0 h 645"/>
                      <a:gd name="T65" fmla="*/ 1573 w 1573"/>
                      <a:gd name="T66" fmla="*/ 645 h 6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3" h="645">
                        <a:moveTo>
                          <a:pt x="0" y="108"/>
                        </a:moveTo>
                        <a:lnTo>
                          <a:pt x="9" y="66"/>
                        </a:lnTo>
                        <a:lnTo>
                          <a:pt x="32" y="32"/>
                        </a:lnTo>
                        <a:lnTo>
                          <a:pt x="66" y="9"/>
                        </a:lnTo>
                        <a:lnTo>
                          <a:pt x="108" y="0"/>
                        </a:lnTo>
                        <a:lnTo>
                          <a:pt x="1466" y="0"/>
                        </a:lnTo>
                        <a:lnTo>
                          <a:pt x="1507" y="9"/>
                        </a:lnTo>
                        <a:lnTo>
                          <a:pt x="1542" y="32"/>
                        </a:lnTo>
                        <a:lnTo>
                          <a:pt x="1565" y="66"/>
                        </a:lnTo>
                        <a:lnTo>
                          <a:pt x="1573" y="108"/>
                        </a:lnTo>
                        <a:lnTo>
                          <a:pt x="1573" y="537"/>
                        </a:lnTo>
                        <a:lnTo>
                          <a:pt x="1565" y="579"/>
                        </a:lnTo>
                        <a:lnTo>
                          <a:pt x="1542" y="613"/>
                        </a:lnTo>
                        <a:lnTo>
                          <a:pt x="1507" y="636"/>
                        </a:lnTo>
                        <a:lnTo>
                          <a:pt x="1466" y="645"/>
                        </a:lnTo>
                        <a:lnTo>
                          <a:pt x="108" y="645"/>
                        </a:lnTo>
                        <a:lnTo>
                          <a:pt x="66" y="636"/>
                        </a:lnTo>
                        <a:lnTo>
                          <a:pt x="32" y="613"/>
                        </a:lnTo>
                        <a:lnTo>
                          <a:pt x="9" y="579"/>
                        </a:lnTo>
                        <a:lnTo>
                          <a:pt x="0" y="537"/>
                        </a:lnTo>
                        <a:lnTo>
                          <a:pt x="0" y="108"/>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en-US" altLang="en-US" sz="1400" b="1">
                        <a:solidFill>
                          <a:srgbClr val="FFFF00"/>
                        </a:solidFill>
                        <a:latin typeface="Times New Roman" panose="02020603050405020304" pitchFamily="18" charset="0"/>
                        <a:cs typeface="Calibri" panose="020F0502020204030204" pitchFamily="34" charset="0"/>
                      </a:rPr>
                      <a:t>khẩn</a:t>
                    </a: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Hồi sức tích cực</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p:txBody>
              </p:sp>
              <p:sp>
                <p:nvSpPr>
                  <p:cNvPr id="43046" name="Freeform 37">
                    <a:extLst>
                      <a:ext uri="{FF2B5EF4-FFF2-40B4-BE49-F238E27FC236}">
                        <a16:creationId xmlns:a16="http://schemas.microsoft.com/office/drawing/2014/main" id="{F2148DE3-D65F-FF41-8513-93D79421A3D9}"/>
                      </a:ext>
                    </a:extLst>
                  </p:cNvPr>
                  <p:cNvSpPr>
                    <a:spLocks/>
                  </p:cNvSpPr>
                  <p:nvPr/>
                </p:nvSpPr>
                <p:spPr bwMode="auto">
                  <a:xfrm>
                    <a:off x="3338924" y="782011"/>
                    <a:ext cx="989856" cy="438110"/>
                  </a:xfrm>
                  <a:custGeom>
                    <a:avLst/>
                    <a:gdLst>
                      <a:gd name="T0" fmla="*/ 0 w 978"/>
                      <a:gd name="T1" fmla="*/ 33561 h 483"/>
                      <a:gd name="T2" fmla="*/ 6073 w 978"/>
                      <a:gd name="T3" fmla="*/ 5442 h 483"/>
                      <a:gd name="T4" fmla="*/ 24291 w 978"/>
                      <a:gd name="T5" fmla="*/ -18141 h 483"/>
                      <a:gd name="T6" fmla="*/ 49594 w 978"/>
                      <a:gd name="T7" fmla="*/ -33561 h 483"/>
                      <a:gd name="T8" fmla="*/ 80970 w 978"/>
                      <a:gd name="T9" fmla="*/ -39004 h 483"/>
                      <a:gd name="T10" fmla="*/ 908886 w 978"/>
                      <a:gd name="T11" fmla="*/ -39004 h 483"/>
                      <a:gd name="T12" fmla="*/ 940262 w 978"/>
                      <a:gd name="T13" fmla="*/ -33561 h 483"/>
                      <a:gd name="T14" fmla="*/ 965565 w 978"/>
                      <a:gd name="T15" fmla="*/ -18141 h 483"/>
                      <a:gd name="T16" fmla="*/ 983783 w 978"/>
                      <a:gd name="T17" fmla="*/ 5442 h 483"/>
                      <a:gd name="T18" fmla="*/ 989856 w 978"/>
                      <a:gd name="T19" fmla="*/ 33561 h 483"/>
                      <a:gd name="T20" fmla="*/ 989856 w 978"/>
                      <a:gd name="T21" fmla="*/ 325635 h 483"/>
                      <a:gd name="T22" fmla="*/ 983783 w 978"/>
                      <a:gd name="T23" fmla="*/ 353753 h 483"/>
                      <a:gd name="T24" fmla="*/ 965565 w 978"/>
                      <a:gd name="T25" fmla="*/ 377337 h 483"/>
                      <a:gd name="T26" fmla="*/ 940262 w 978"/>
                      <a:gd name="T27" fmla="*/ 392757 h 483"/>
                      <a:gd name="T28" fmla="*/ 908886 w 978"/>
                      <a:gd name="T29" fmla="*/ 398199 h 483"/>
                      <a:gd name="T30" fmla="*/ 80970 w 978"/>
                      <a:gd name="T31" fmla="*/ 398199 h 483"/>
                      <a:gd name="T32" fmla="*/ 49594 w 978"/>
                      <a:gd name="T33" fmla="*/ 392757 h 483"/>
                      <a:gd name="T34" fmla="*/ 24291 w 978"/>
                      <a:gd name="T35" fmla="*/ 377337 h 483"/>
                      <a:gd name="T36" fmla="*/ 6073 w 978"/>
                      <a:gd name="T37" fmla="*/ 353753 h 483"/>
                      <a:gd name="T38" fmla="*/ 0 w 978"/>
                      <a:gd name="T39" fmla="*/ 325635 h 483"/>
                      <a:gd name="T40" fmla="*/ 0 w 978"/>
                      <a:gd name="T41" fmla="*/ 335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a:t>
                    </a:r>
                  </a:p>
                </p:txBody>
              </p:sp>
              <p:pic>
                <p:nvPicPr>
                  <p:cNvPr id="43047" name="Picture 38">
                    <a:extLst>
                      <a:ext uri="{FF2B5EF4-FFF2-40B4-BE49-F238E27FC236}">
                        <a16:creationId xmlns:a16="http://schemas.microsoft.com/office/drawing/2014/main" id="{7D74DC91-9BBF-1E48-8FDD-9EE0DA21A3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1324" y="125394"/>
                    <a:ext cx="201247" cy="19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8" name="Picture 39">
                    <a:extLst>
                      <a:ext uri="{FF2B5EF4-FFF2-40B4-BE49-F238E27FC236}">
                        <a16:creationId xmlns:a16="http://schemas.microsoft.com/office/drawing/2014/main" id="{B1BC0A14-86E6-8449-8DA3-2DDA30B61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9445" y="1037131"/>
                    <a:ext cx="183125" cy="1721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9" name="Picture 40">
                    <a:extLst>
                      <a:ext uri="{FF2B5EF4-FFF2-40B4-BE49-F238E27FC236}">
                        <a16:creationId xmlns:a16="http://schemas.microsoft.com/office/drawing/2014/main" id="{C6AC960F-D097-DC41-8809-251ECEDED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59305" y="1980097"/>
                    <a:ext cx="179618" cy="1688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3023" name="Freeform 13">
                  <a:extLst>
                    <a:ext uri="{FF2B5EF4-FFF2-40B4-BE49-F238E27FC236}">
                      <a16:creationId xmlns:a16="http://schemas.microsoft.com/office/drawing/2014/main" id="{F1B28021-A1C5-6F4B-9E19-C039D9DD2918}"/>
                    </a:ext>
                  </a:extLst>
                </p:cNvPr>
                <p:cNvSpPr>
                  <a:spLocks/>
                </p:cNvSpPr>
                <p:nvPr/>
              </p:nvSpPr>
              <p:spPr bwMode="auto">
                <a:xfrm>
                  <a:off x="3227754" y="1292528"/>
                  <a:ext cx="1018076" cy="450749"/>
                </a:xfrm>
                <a:custGeom>
                  <a:avLst/>
                  <a:gdLst>
                    <a:gd name="T0" fmla="*/ 0 w 978"/>
                    <a:gd name="T1" fmla="*/ 34529 h 483"/>
                    <a:gd name="T2" fmla="*/ 6246 w 978"/>
                    <a:gd name="T3" fmla="*/ 5599 h 483"/>
                    <a:gd name="T4" fmla="*/ 24983 w 978"/>
                    <a:gd name="T5" fmla="*/ -18665 h 483"/>
                    <a:gd name="T6" fmla="*/ 51008 w 978"/>
                    <a:gd name="T7" fmla="*/ -34529 h 483"/>
                    <a:gd name="T8" fmla="*/ 83278 w 978"/>
                    <a:gd name="T9" fmla="*/ -40129 h 483"/>
                    <a:gd name="T10" fmla="*/ 934798 w 978"/>
                    <a:gd name="T11" fmla="*/ -40129 h 483"/>
                    <a:gd name="T12" fmla="*/ 967068 w 978"/>
                    <a:gd name="T13" fmla="*/ -34529 h 483"/>
                    <a:gd name="T14" fmla="*/ 993093 w 978"/>
                    <a:gd name="T15" fmla="*/ -18665 h 483"/>
                    <a:gd name="T16" fmla="*/ 1011830 w 978"/>
                    <a:gd name="T17" fmla="*/ 5599 h 483"/>
                    <a:gd name="T18" fmla="*/ 1018076 w 978"/>
                    <a:gd name="T19" fmla="*/ 34529 h 483"/>
                    <a:gd name="T20" fmla="*/ 1018076 w 978"/>
                    <a:gd name="T21" fmla="*/ 335029 h 483"/>
                    <a:gd name="T22" fmla="*/ 1011830 w 978"/>
                    <a:gd name="T23" fmla="*/ 363959 h 483"/>
                    <a:gd name="T24" fmla="*/ 993093 w 978"/>
                    <a:gd name="T25" fmla="*/ 388223 h 483"/>
                    <a:gd name="T26" fmla="*/ 967068 w 978"/>
                    <a:gd name="T27" fmla="*/ 404088 h 483"/>
                    <a:gd name="T28" fmla="*/ 934798 w 978"/>
                    <a:gd name="T29" fmla="*/ 409687 h 483"/>
                    <a:gd name="T30" fmla="*/ 83278 w 978"/>
                    <a:gd name="T31" fmla="*/ 409687 h 483"/>
                    <a:gd name="T32" fmla="*/ 51008 w 978"/>
                    <a:gd name="T33" fmla="*/ 404088 h 483"/>
                    <a:gd name="T34" fmla="*/ 24983 w 978"/>
                    <a:gd name="T35" fmla="*/ 388223 h 483"/>
                    <a:gd name="T36" fmla="*/ 6246 w 978"/>
                    <a:gd name="T37" fmla="*/ 363959 h 483"/>
                    <a:gd name="T38" fmla="*/ 0 w 978"/>
                    <a:gd name="T39" fmla="*/ 335029 h 483"/>
                    <a:gd name="T40" fmla="*/ 0 w 978"/>
                    <a:gd name="T41" fmla="*/ 34529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vi-VN" altLang="en-US" sz="1400" b="1">
                      <a:solidFill>
                        <a:srgbClr val="FFFF00"/>
                      </a:solidFill>
                      <a:latin typeface="Times New Roman" panose="02020603050405020304" pitchFamily="18" charset="0"/>
                      <a:cs typeface="Calibri" panose="020F0502020204030204" pitchFamily="34" charset="0"/>
                    </a:rPr>
                    <a:t>sớm</a:t>
                  </a:r>
                  <a:endParaRPr lang="en-US" altLang="en-US" sz="1400">
                    <a:solidFill>
                      <a:srgbClr val="FFFF00"/>
                    </a:solidFill>
                    <a:latin typeface="Times New Roman" panose="02020603050405020304" pitchFamily="18"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F737F36E-B1DF-ED47-A70C-8910D4815D1C}"/>
                    </a:ext>
                  </a:extLst>
                </p:cNvPr>
                <p:cNvCxnSpPr/>
                <p:nvPr/>
              </p:nvCxnSpPr>
              <p:spPr>
                <a:xfrm>
                  <a:off x="812949"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9F0F2E-F75C-354B-A135-FBBC6A204616}"/>
                    </a:ext>
                  </a:extLst>
                </p:cNvPr>
                <p:cNvCxnSpPr/>
                <p:nvPr/>
              </p:nvCxnSpPr>
              <p:spPr>
                <a:xfrm>
                  <a:off x="804979" y="625397"/>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D55C8C-20DB-9741-8A85-8840943C49CA}"/>
                    </a:ext>
                  </a:extLst>
                </p:cNvPr>
                <p:cNvCxnSpPr/>
                <p:nvPr/>
              </p:nvCxnSpPr>
              <p:spPr>
                <a:xfrm flipV="1">
                  <a:off x="2626143" y="257906"/>
                  <a:ext cx="629637" cy="367491"/>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AB9FDD-988E-0846-BD47-D19D84717AC8}"/>
                    </a:ext>
                  </a:extLst>
                </p:cNvPr>
                <p:cNvCxnSpPr/>
                <p:nvPr/>
              </p:nvCxnSpPr>
              <p:spPr>
                <a:xfrm>
                  <a:off x="2642083" y="625397"/>
                  <a:ext cx="615024" cy="421729"/>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145531-714B-B64E-8D89-A338CE31F8E5}"/>
                    </a:ext>
                  </a:extLst>
                </p:cNvPr>
                <p:cNvCxnSpPr/>
                <p:nvPr/>
              </p:nvCxnSpPr>
              <p:spPr>
                <a:xfrm>
                  <a:off x="4236100" y="257906"/>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AA4B00-FD49-444E-83A6-54218272389D}"/>
                    </a:ext>
                  </a:extLst>
                </p:cNvPr>
                <p:cNvCxnSpPr/>
                <p:nvPr/>
              </p:nvCxnSpPr>
              <p:spPr>
                <a:xfrm>
                  <a:off x="4236100" y="103163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CBBBC4-6FEB-574A-AE23-52875DD5257F}"/>
                    </a:ext>
                  </a:extLst>
                </p:cNvPr>
                <p:cNvCxnSpPr/>
                <p:nvPr/>
              </p:nvCxnSpPr>
              <p:spPr>
                <a:xfrm>
                  <a:off x="4236100" y="152420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92ADF0-BF4A-344E-A4F5-B685D21017FB}"/>
                    </a:ext>
                  </a:extLst>
                </p:cNvPr>
                <p:cNvCxnSpPr/>
                <p:nvPr/>
              </p:nvCxnSpPr>
              <p:spPr>
                <a:xfrm>
                  <a:off x="2656694"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8D6053-505C-C54E-9B01-8C76861B2793}"/>
                    </a:ext>
                  </a:extLst>
                </p:cNvPr>
                <p:cNvCxnSpPr/>
                <p:nvPr/>
              </p:nvCxnSpPr>
              <p:spPr>
                <a:xfrm>
                  <a:off x="804979" y="2453996"/>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FB1B28-8741-294D-B50F-1C4FA28C60B6}"/>
                    </a:ext>
                  </a:extLst>
                </p:cNvPr>
                <p:cNvCxnSpPr/>
                <p:nvPr/>
              </p:nvCxnSpPr>
              <p:spPr>
                <a:xfrm flipV="1">
                  <a:off x="2626143" y="617649"/>
                  <a:ext cx="2060266" cy="7748"/>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6455AB-04E3-EB4D-9F1E-446D8E994962}"/>
                    </a:ext>
                  </a:extLst>
                </p:cNvPr>
                <p:cNvCxnSpPr/>
                <p:nvPr/>
              </p:nvCxnSpPr>
              <p:spPr>
                <a:xfrm flipV="1">
                  <a:off x="2642083" y="1789856"/>
                  <a:ext cx="2060266" cy="7749"/>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1" name="Text Box 27711">
                <a:extLst>
                  <a:ext uri="{FF2B5EF4-FFF2-40B4-BE49-F238E27FC236}">
                    <a16:creationId xmlns:a16="http://schemas.microsoft.com/office/drawing/2014/main" id="{EB65E27B-FD7B-984C-9F61-B8885F8722D7}"/>
                  </a:ext>
                </a:extLst>
              </p:cNvPr>
              <p:cNvSpPr txBox="1"/>
              <p:nvPr/>
            </p:nvSpPr>
            <p:spPr>
              <a:xfrm>
                <a:off x="4500745" y="1968161"/>
                <a:ext cx="207457" cy="27306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b="1">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b="1">
                  <a:solidFill>
                    <a:schemeClr val="tx1"/>
                  </a:solidFill>
                  <a:latin typeface="Times New Roman" panose="02020603050405020304" pitchFamily="18" charset="0"/>
                  <a:ea typeface="Calibri" panose="020F0502020204030204" pitchFamily="34" charset="0"/>
                </a:endParaRPr>
              </a:p>
            </p:txBody>
          </p:sp>
          <p:sp>
            <p:nvSpPr>
              <p:cNvPr id="12" name="Text Box 27708">
                <a:extLst>
                  <a:ext uri="{FF2B5EF4-FFF2-40B4-BE49-F238E27FC236}">
                    <a16:creationId xmlns:a16="http://schemas.microsoft.com/office/drawing/2014/main" id="{2A9F8163-BCBB-4A43-94B3-9DBEFE3CCEE5}"/>
                  </a:ext>
                </a:extLst>
              </p:cNvPr>
              <p:cNvSpPr txBox="1"/>
              <p:nvPr/>
            </p:nvSpPr>
            <p:spPr>
              <a:xfrm>
                <a:off x="4477844" y="633594"/>
                <a:ext cx="230359" cy="22814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a:solidFill>
                    <a:schemeClr val="tx1"/>
                  </a:solidFill>
                  <a:latin typeface="Times New Roman" panose="02020603050405020304" pitchFamily="18" charset="0"/>
                  <a:ea typeface="Calibri" panose="020F0502020204030204" pitchFamily="34" charset="0"/>
                </a:endParaRPr>
              </a:p>
            </p:txBody>
          </p:sp>
        </p:grpSp>
        <p:cxnSp>
          <p:nvCxnSpPr>
            <p:cNvPr id="9" name="Straight Arrow Connector 8">
              <a:extLst>
                <a:ext uri="{FF2B5EF4-FFF2-40B4-BE49-F238E27FC236}">
                  <a16:creationId xmlns:a16="http://schemas.microsoft.com/office/drawing/2014/main" id="{FAD09B1C-A19C-FA48-B919-0AE6598A6BA7}"/>
                </a:ext>
              </a:extLst>
            </p:cNvPr>
            <p:cNvCxnSpPr/>
            <p:nvPr/>
          </p:nvCxnSpPr>
          <p:spPr>
            <a:xfrm>
              <a:off x="2896802" y="2625593"/>
              <a:ext cx="148942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12" name="Group 41">
            <a:extLst>
              <a:ext uri="{FF2B5EF4-FFF2-40B4-BE49-F238E27FC236}">
                <a16:creationId xmlns:a16="http://schemas.microsoft.com/office/drawing/2014/main" id="{7BF65C98-F6AF-D348-B7B3-A3F42022DC24}"/>
              </a:ext>
            </a:extLst>
          </p:cNvPr>
          <p:cNvGrpSpPr>
            <a:grpSpLocks/>
          </p:cNvGrpSpPr>
          <p:nvPr/>
        </p:nvGrpSpPr>
        <p:grpSpPr bwMode="auto">
          <a:xfrm>
            <a:off x="1222375" y="5746750"/>
            <a:ext cx="6294438" cy="847725"/>
            <a:chOff x="-55811" y="0"/>
            <a:chExt cx="5909381" cy="844062"/>
          </a:xfrm>
        </p:grpSpPr>
        <p:grpSp>
          <p:nvGrpSpPr>
            <p:cNvPr id="43013" name="Group 42">
              <a:extLst>
                <a:ext uri="{FF2B5EF4-FFF2-40B4-BE49-F238E27FC236}">
                  <a16:creationId xmlns:a16="http://schemas.microsoft.com/office/drawing/2014/main" id="{C38BA800-866A-1C4C-A3BC-CEF3FDB1D10B}"/>
                </a:ext>
              </a:extLst>
            </p:cNvPr>
            <p:cNvGrpSpPr>
              <a:grpSpLocks/>
            </p:cNvGrpSpPr>
            <p:nvPr/>
          </p:nvGrpSpPr>
          <p:grpSpPr bwMode="auto">
            <a:xfrm>
              <a:off x="-17420" y="0"/>
              <a:ext cx="5870990" cy="844062"/>
              <a:chOff x="-35309" y="-1"/>
              <a:chExt cx="6271986" cy="821749"/>
            </a:xfrm>
          </p:grpSpPr>
          <p:sp>
            <p:nvSpPr>
              <p:cNvPr id="45" name="Text Box 42">
                <a:extLst>
                  <a:ext uri="{FF2B5EF4-FFF2-40B4-BE49-F238E27FC236}">
                    <a16:creationId xmlns:a16="http://schemas.microsoft.com/office/drawing/2014/main" id="{7E78B17E-FDB3-C44D-ABB0-E9F2B467EC14}"/>
                  </a:ext>
                </a:extLst>
              </p:cNvPr>
              <p:cNvSpPr txBox="1"/>
              <p:nvPr/>
            </p:nvSpPr>
            <p:spPr>
              <a:xfrm>
                <a:off x="102" y="-1"/>
                <a:ext cx="6236575" cy="8217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000">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Cấy máu nên được thực hiện trước khi sử dụng kháng sinh. Cấy dịch mật nên được thực hiện trong quá trình dẫn lưu mật</a:t>
                </a:r>
                <a:endParaRPr lang="en-US" altLang="en-US" sz="1200">
                  <a:latin typeface="Times New Roman" panose="02020603050405020304" pitchFamily="18" charset="0"/>
                  <a:cs typeface="Calibri" panose="020F0502020204030204" pitchFamily="34" charset="0"/>
                </a:endParaRPr>
              </a:p>
              <a:p>
                <a:pPr algn="just"/>
                <a:r>
                  <a:rPr lang="en-US" altLang="en-US" sz="1200" i="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just"/>
                <a:r>
                  <a:rPr lang="vi-VN" altLang="en-US" sz="1200" i="1">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Đối với bệnh nhân viêm đường mật cấp nhẹ hay trung bình, điều trị lấy sỏi đường mật nên được làm đồng thời với dẫn lưu đường mật nếu có thể</a:t>
                </a:r>
                <a:r>
                  <a:rPr lang="vi-VN" altLang="en-US" sz="1200" i="1">
                    <a:latin typeface="Times New Roman" panose="02020603050405020304" pitchFamily="18" charset="0"/>
                    <a:cs typeface="Calibri" panose="020F0502020204030204" pitchFamily="34" charset="0"/>
                  </a:rPr>
                  <a:t>.</a:t>
                </a:r>
                <a:endParaRPr lang="en-US" altLang="en-US" sz="1200">
                  <a:latin typeface="Times New Roman" panose="02020603050405020304" pitchFamily="18" charset="0"/>
                  <a:cs typeface="Calibri" panose="020F0502020204030204" pitchFamily="34" charset="0"/>
                </a:endParaRPr>
              </a:p>
              <a:p>
                <a:pPr algn="just"/>
                <a:r>
                  <a:rPr lang="en-US" altLang="en-US" sz="1000">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p:txBody>
          </p:sp>
          <p:pic>
            <p:nvPicPr>
              <p:cNvPr id="43016" name="Picture 45">
                <a:extLst>
                  <a:ext uri="{FF2B5EF4-FFF2-40B4-BE49-F238E27FC236}">
                    <a16:creationId xmlns:a16="http://schemas.microsoft.com/office/drawing/2014/main" id="{6F483EAA-093E-DF4A-89A4-3D4D307AB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9" y="-1"/>
                <a:ext cx="191081" cy="188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4" name="Text Box 50">
              <a:extLst>
                <a:ext uri="{FF2B5EF4-FFF2-40B4-BE49-F238E27FC236}">
                  <a16:creationId xmlns:a16="http://schemas.microsoft.com/office/drawing/2014/main" id="{594C09D9-FC6F-F040-85A4-356B446F6743}"/>
                </a:ext>
              </a:extLst>
            </p:cNvPr>
            <p:cNvSpPr txBox="1"/>
            <p:nvPr/>
          </p:nvSpPr>
          <p:spPr>
            <a:xfrm>
              <a:off x="-55811" y="352483"/>
              <a:ext cx="217596" cy="233935"/>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sz="1600">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sz="1600">
                <a:solidFill>
                  <a:schemeClr val="tx1"/>
                </a:solidFill>
                <a:latin typeface="Times New Roman" panose="02020603050405020304" pitchFamily="18" charset="0"/>
                <a:ea typeface="Calibri" panose="020F0502020204030204" pitchFamily="34" charset="0"/>
              </a:endParaRPr>
            </a:p>
          </p:txBody>
        </p:sp>
      </p:grpSp>
      <p:pic>
        <p:nvPicPr>
          <p:cNvPr id="5" name="Picture 4" descr="Charm Chicken">
            <a:extLst>
              <a:ext uri="{FF2B5EF4-FFF2-40B4-BE49-F238E27FC236}">
                <a16:creationId xmlns:a16="http://schemas.microsoft.com/office/drawing/2014/main" id="{9791D533-5F9C-476E-98F7-0532F107E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4603" y="1821423"/>
            <a:ext cx="1504769" cy="1504769"/>
          </a:xfrm>
          <a:prstGeom prst="rect">
            <a:avLst/>
          </a:prstGeom>
        </p:spPr>
      </p:pic>
    </p:spTree>
    <p:extLst>
      <p:ext uri="{BB962C8B-B14F-4D97-AF65-F5344CB8AC3E}">
        <p14:creationId xmlns:p14="http://schemas.microsoft.com/office/powerpoint/2010/main" val="2882737511"/>
      </p:ext>
    </p:extLst>
  </p:cSld>
  <p:clrMapOvr>
    <a:masterClrMapping/>
  </p:clrMapOvr>
  <mc:AlternateContent xmlns:mc="http://schemas.openxmlformats.org/markup-compatibility/2006" xmlns:p14="http://schemas.microsoft.com/office/powerpoint/2010/main">
    <mc:Choice Requires="p14">
      <p:transition spd="slow" p14:dur="2000" advTm="47514"/>
    </mc:Choice>
    <mc:Fallback xmlns="">
      <p:transition spd="slow" advTm="4751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chemeClr val="tx2">
                    <a:lumMod val="75000"/>
                  </a:schemeClr>
                </a:solidFill>
                <a:latin typeface="Times New Roman" panose="02020603050405020304" pitchFamily="18" charset="0"/>
                <a:cs typeface="Times New Roman" panose="02020603050405020304" pitchFamily="18" charset="0"/>
              </a:rPr>
              <a:t>4.1.3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rgbClr val="FFC000"/>
                </a:solidFill>
                <a:latin typeface="Times New Roman" panose="02020603050405020304" pitchFamily="18" charset="0"/>
                <a:cs typeface="Times New Roman" panose="02020603050405020304" pitchFamily="18" charset="0"/>
              </a:rPr>
              <a:t>4.1.3.1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4126903390"/>
              </p:ext>
            </p:extLst>
          </p:nvPr>
        </p:nvGraphicFramePr>
        <p:xfrm>
          <a:off x="304800" y="1524000"/>
          <a:ext cx="8534401" cy="5018409"/>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a:solidFill>
                            <a:schemeClr val="bg1"/>
                          </a:solidFill>
                          <a:effectLst/>
                          <a:highlight>
                            <a:srgbClr val="FFFF00"/>
                          </a:highlight>
                          <a:latin typeface="Times New Roman" panose="02020603050405020304" pitchFamily="18" charset="0"/>
                          <a:cs typeface="Times New Roman" panose="02020603050405020304" pitchFamily="18" charset="0"/>
                        </a:rPr>
                        <a:t>Cephalosporin </a:t>
                      </a:r>
                      <a:endParaRPr lang="en-US" sz="1400"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a:t>
                      </a:r>
                      <a:r>
                        <a:rPr lang="en-US" sz="1100" dirty="0">
                          <a:solidFill>
                            <a:schemeClr val="bg1"/>
                          </a:solidFill>
                          <a:effectLst/>
                          <a:highlight>
                            <a:srgbClr val="FFFF00"/>
                          </a:highlight>
                          <a:latin typeface="Times New Roman" panose="02020603050405020304" pitchFamily="18" charset="0"/>
                          <a:cs typeface="Times New Roman" panose="02020603050405020304" pitchFamily="18" charset="0"/>
                        </a:rPr>
                        <a:t>± </a:t>
                      </a:r>
                      <a:r>
                        <a:rPr lang="en-US" sz="1100" dirty="0" err="1">
                          <a:solidFill>
                            <a:schemeClr val="bg1"/>
                          </a:solidFill>
                          <a:effectLst/>
                          <a:highlight>
                            <a:srgbClr val="FFFF00"/>
                          </a:highligh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highlight>
                            <a:srgbClr val="FFFF00"/>
                          </a:highlight>
                          <a:latin typeface="Times New Roman" panose="02020603050405020304" pitchFamily="18" charset="0"/>
                          <a:cs typeface="Times New Roman" panose="02020603050405020304" pitchFamily="18" charset="0"/>
                        </a:rPr>
                        <a:t>d</a:t>
                      </a:r>
                      <a:r>
                        <a:rPr lang="en-US" sz="1100" dirty="0">
                          <a:solidFill>
                            <a:schemeClr val="bg1"/>
                          </a:solidFill>
                          <a:effectLst/>
                          <a:highlight>
                            <a:srgbClr val="FFFF00"/>
                          </a:highligh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highlight>
                            <a:srgbClr val="FFFF00"/>
                          </a:highlight>
                          <a:latin typeface="Times New Roman" panose="02020603050405020304" pitchFamily="18" charset="0"/>
                          <a:cs typeface="Times New Roman" panose="02020603050405020304" pitchFamily="18" charset="0"/>
                        </a:rPr>
                        <a:t>Cefoperazone</a:t>
                      </a:r>
                      <a:r>
                        <a:rPr lang="en-US" sz="1100" dirty="0">
                          <a:solidFill>
                            <a:schemeClr val="bg1"/>
                          </a:solidFill>
                          <a:effectLst/>
                          <a:highlight>
                            <a:srgbClr val="FFFF00"/>
                          </a:highlight>
                          <a:latin typeface="Times New Roman" panose="02020603050405020304" pitchFamily="18" charset="0"/>
                          <a:cs typeface="Times New Roman" panose="02020603050405020304" pitchFamily="18" charset="0"/>
                        </a:rPr>
                        <a:t>/ sulbactam </a:t>
                      </a:r>
                      <a:endParaRPr lang="en-US" sz="1100"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highlight>
                            <a:srgbClr val="FFFF00"/>
                          </a:highlight>
                          <a:latin typeface="Times New Roman" panose="02020603050405020304" pitchFamily="18" charset="0"/>
                          <a:cs typeface="Times New Roman" panose="02020603050405020304" pitchFamily="18" charset="0"/>
                        </a:rPr>
                        <a:t>Cefoperazone</a:t>
                      </a:r>
                      <a:r>
                        <a:rPr lang="en-US" sz="1100" dirty="0">
                          <a:solidFill>
                            <a:schemeClr val="bg1"/>
                          </a:solidFill>
                          <a:effectLst/>
                          <a:highlight>
                            <a:srgbClr val="FFFF00"/>
                          </a:highligh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a:solidFill>
                            <a:schemeClr val="bg1"/>
                          </a:solidFill>
                          <a:effectLst/>
                          <a:highlight>
                            <a:srgbClr val="FFFF00"/>
                          </a:highlight>
                          <a:latin typeface="Times New Roman" panose="02020603050405020304" pitchFamily="18" charset="0"/>
                          <a:cs typeface="Times New Roman" panose="02020603050405020304" pitchFamily="18" charset="0"/>
                        </a:rPr>
                        <a:t>Carbapenem </a:t>
                      </a:r>
                      <a:endParaRPr lang="en-US" sz="1400"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highlight>
                            <a:srgbClr val="FFFF00"/>
                          </a:highlight>
                          <a:latin typeface="Times New Roman" panose="02020603050405020304" pitchFamily="18" charset="0"/>
                          <a:cs typeface="Times New Roman" panose="02020603050405020304" pitchFamily="18" charset="0"/>
                        </a:rPr>
                        <a:t>Imipenem</a:t>
                      </a:r>
                      <a:r>
                        <a:rPr lang="en-US" sz="1100" dirty="0">
                          <a:solidFill>
                            <a:schemeClr val="bg1"/>
                          </a:solidFill>
                          <a:effectLst/>
                          <a:latin typeface="Times New Roman" panose="02020603050405020304" pitchFamily="18" charset="0"/>
                          <a:cs typeface="Times New Roman" panose="02020603050405020304" pitchFamily="18" charset="0"/>
                        </a:rPr>
                        <a:t>/</a:t>
                      </a:r>
                      <a:r>
                        <a:rPr lang="en-US" sz="1100" dirty="0" err="1">
                          <a:solidFill>
                            <a:schemeClr val="bg1"/>
                          </a:solidFill>
                          <a:effectLst/>
                          <a:latin typeface="Times New Roman" panose="02020603050405020304" pitchFamily="18" charset="0"/>
                          <a:cs typeface="Times New Roman" panose="02020603050405020304" pitchFamily="18" charset="0"/>
                        </a:rPr>
                        <a:t>cilastatin</a:t>
                      </a:r>
                      <a:r>
                        <a:rPr lang="en-US" sz="1100" dirty="0">
                          <a:solidFill>
                            <a:schemeClr val="bg1"/>
                          </a:solidFill>
                          <a:effectLst/>
                          <a:latin typeface="Times New Roman" panose="02020603050405020304" pitchFamily="18" charset="0"/>
                          <a:cs typeface="Times New Roman" panose="02020603050405020304" pitchFamily="18" charset="0"/>
                        </a:rPr>
                        <a:t>, Meropenem, </a:t>
                      </a:r>
                      <a:r>
                        <a:rPr lang="en-US" sz="1100" dirty="0" err="1">
                          <a:solidFill>
                            <a:schemeClr val="bg1"/>
                          </a:solidFill>
                          <a:effectLst/>
                          <a:latin typeface="Times New Roman" panose="02020603050405020304" pitchFamily="18" charset="0"/>
                          <a:cs typeface="Times New Roman" panose="02020603050405020304" pitchFamily="18" charset="0"/>
                        </a:rPr>
                        <a:t>Doripenem</a:t>
                      </a:r>
                      <a:r>
                        <a:rPr lang="en-US" sz="1100" dirty="0">
                          <a:solidFill>
                            <a:schemeClr val="bg1"/>
                          </a:solidFill>
                          <a:effectLst/>
                          <a:latin typeface="Times New Roman" panose="02020603050405020304" pitchFamily="18" charset="0"/>
                          <a:cs typeface="Times New Roman" panose="02020603050405020304" pitchFamily="18" charset="0"/>
                        </a:rPr>
                        <a:t>, Ertapenem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spTree>
    <p:extLst>
      <p:ext uri="{BB962C8B-B14F-4D97-AF65-F5344CB8AC3E}">
        <p14:creationId xmlns:p14="http://schemas.microsoft.com/office/powerpoint/2010/main" val="1077590080"/>
      </p:ext>
    </p:extLst>
  </p:cSld>
  <p:clrMapOvr>
    <a:masterClrMapping/>
  </p:clrMapOvr>
  <mc:AlternateContent xmlns:mc="http://schemas.openxmlformats.org/markup-compatibility/2006" xmlns:p14="http://schemas.microsoft.com/office/powerpoint/2010/main">
    <mc:Choice Requires="p14">
      <p:transition spd="slow" p14:dur="2000" advTm="14752"/>
    </mc:Choice>
    <mc:Fallback xmlns="">
      <p:transition spd="slow" advTm="1475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03F7FF05-89F8-EE48-A1D8-B0B3D66615CD}"/>
              </a:ext>
            </a:extLst>
          </p:cNvPr>
          <p:cNvSpPr>
            <a:spLocks noChangeArrowheads="1"/>
          </p:cNvSpPr>
          <p:nvPr/>
        </p:nvSpPr>
        <p:spPr bwMode="auto">
          <a:xfrm>
            <a:off x="381000" y="914400"/>
            <a:ext cx="80772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438"/>
              </a:spcAft>
            </a:pPr>
            <a:r>
              <a:rPr lang="en-US" altLang="en-US" sz="2800" b="1" i="1" baseline="30000">
                <a:solidFill>
                  <a:srgbClr val="00B050"/>
                </a:solidFill>
                <a:latin typeface="Times New Roman" panose="02020603050405020304" pitchFamily="18" charset="0"/>
                <a:ea typeface="Calibri" panose="020F0502020204030204" pitchFamily="34" charset="0"/>
                <a:cs typeface="Times New Roman" panose="02020603050405020304" pitchFamily="18" charset="0"/>
              </a:rPr>
              <a:t>Ghi chú:</a:t>
            </a:r>
          </a:p>
          <a:p>
            <a:pPr algn="just">
              <a:lnSpc>
                <a:spcPct val="115000"/>
              </a:lnSpc>
              <a:spcAft>
                <a:spcPts val="1438"/>
              </a:spcAft>
            </a:pPr>
            <a:r>
              <a:rPr lang="en-US" altLang="en-US" sz="1400" i="1" baseline="30000">
                <a:latin typeface="Times New Roman" panose="02020603050405020304" pitchFamily="18" charset="0"/>
                <a:ea typeface="Calibri" panose="020F0502020204030204" pitchFamily="34" charset="0"/>
                <a:cs typeface="Times New Roman" panose="02020603050405020304" pitchFamily="18" charset="0"/>
              </a:rPr>
              <a:t>a</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Vancomycin được khuyến cáo để điều trị Enterococcus spp. đối với viêm túi mật cấp độ III</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Linezolid hoặc daptomycin được sử dụng nếu</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kết quả</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cấy ra Enterococcus</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vancomycin (VRE), nếu trước đó đã điều trị vancomycin, và/hoặc</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nếu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Enterococcus</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vancomycin (VRE)</a:t>
            </a:r>
            <a:r>
              <a:rPr lang="vi-VN" altLang="en-US" sz="1400" i="1">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altLang="en-US" sz="1400" i="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ea typeface="Calibri" panose="020F0502020204030204" pitchFamily="34" charset="0"/>
                <a:cs typeface="Times New Roman" panose="02020603050405020304" pitchFamily="18" charset="0"/>
              </a:rPr>
              <a:t>b</a:t>
            </a:r>
            <a:r>
              <a:rPr lang="en-US" altLang="en-US" sz="1400" i="1">
                <a:latin typeface="Times New Roman" panose="02020603050405020304" pitchFamily="18" charset="0"/>
                <a:ea typeface="Calibri" panose="020F0502020204030204" pitchFamily="34" charset="0"/>
                <a:cs typeface="Times New Roman" panose="02020603050405020304" pitchFamily="18" charset="0"/>
              </a:rPr>
              <a:t> Ampicillin/sulbactam ít có tác dụng đối với Escherichia coli, nó không còn được sử dụng trong phác đồ điều trị ở Bắc Mỹ.</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c</a:t>
            </a:r>
            <a:r>
              <a:rPr lang="en-US" altLang="en-US" sz="1400" i="1">
                <a:latin typeface="Times New Roman" panose="02020603050405020304" pitchFamily="18" charset="0"/>
                <a:cs typeface="Calibri" panose="020F0502020204030204" pitchFamily="34" charset="0"/>
              </a:rPr>
              <a:t> Nghiên cứu nhạy cảm kháng sinh của từng địa phương nên được sử dụng</a:t>
            </a:r>
            <a:r>
              <a:rPr lang="vi-VN" altLang="en-US" sz="1400" i="1">
                <a:latin typeface="Times New Roman" panose="02020603050405020304" pitchFamily="18" charset="0"/>
                <a:cs typeface="Calibri" panose="020F0502020204030204" pitchFamily="34" charset="0"/>
              </a:rPr>
              <a:t>.</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d</a:t>
            </a:r>
            <a:r>
              <a:rPr lang="en-US" altLang="en-US" sz="1400" i="1">
                <a:latin typeface="Times New Roman" panose="02020603050405020304" pitchFamily="18" charset="0"/>
                <a:cs typeface="Calibri" panose="020F0502020204030204" pitchFamily="34" charset="0"/>
              </a:rPr>
              <a:t> Nếu bệnh nhân có nối mật ruột,</a:t>
            </a:r>
            <a:r>
              <a:rPr lang="vi-VN" altLang="en-US" sz="1400" i="1">
                <a:latin typeface="Times New Roman" panose="02020603050405020304" pitchFamily="18" charset="0"/>
                <a:cs typeface="Calibri" panose="020F0502020204030204" pitchFamily="34" charset="0"/>
              </a:rPr>
              <a:t> cần phối hợp</a:t>
            </a:r>
            <a:r>
              <a:rPr lang="en-US" altLang="en-US" sz="1400" i="1">
                <a:latin typeface="Times New Roman" panose="02020603050405020304" pitchFamily="18" charset="0"/>
                <a:cs typeface="Calibri" panose="020F0502020204030204" pitchFamily="34" charset="0"/>
              </a:rPr>
              <a:t> kháng sinh để điều trị vi khuẩn kỵ khí như metronidazole, tinidazole, hoặc clindamycin. Các kháng sinh như carbapenems, piperacillin/tazobactam, ampicillin/sulbactam, cefmetazole, cefoxitin, flomoxef, và cefoperazone/sulbactam cũng có tác dụng chống vi khuẩn kỵ khí.</a:t>
            </a:r>
            <a:endParaRPr lang="en-US" altLang="en-US" sz="1400" i="1">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a:latin typeface="Times New Roman" panose="02020603050405020304" pitchFamily="18" charset="0"/>
                <a:cs typeface="Calibri" panose="020F0502020204030204" pitchFamily="34" charset="0"/>
              </a:rPr>
              <a:t>e</a:t>
            </a:r>
            <a:r>
              <a:rPr lang="en-US" altLang="en-US" sz="1400" i="1">
                <a:latin typeface="Times New Roman" panose="02020603050405020304" pitchFamily="18" charset="0"/>
                <a:cs typeface="Calibri" panose="020F0502020204030204" pitchFamily="34" charset="0"/>
              </a:rPr>
              <a:t> Fluoroquinolone được khuyến cáo sử dụng nếu bệnh nhân dị ứng với nhóm </a:t>
            </a:r>
            <a:r>
              <a:rPr lang="en-US" altLang="en-US" sz="1400" i="1">
                <a:latin typeface="Times New Roman" panose="02020603050405020304" pitchFamily="18" charset="0"/>
                <a:cs typeface="Calibri" panose="020F0502020204030204" pitchFamily="34" charset="0"/>
                <a:sym typeface="Symbol" pitchFamily="2" charset="2"/>
              </a:rPr>
              <a:t></a:t>
            </a:r>
            <a:r>
              <a:rPr lang="en-US" altLang="en-US" sz="1400" i="1">
                <a:latin typeface="Times New Roman" panose="02020603050405020304" pitchFamily="18" charset="0"/>
                <a:cs typeface="Calibri" panose="020F0502020204030204" pitchFamily="34" charset="0"/>
              </a:rPr>
              <a:t>-lactam và có bằng chứng nhạy với vi khuẩn trên kháng sinh đồ vì nhiều vi khuẩn Gram âm tiết ESBL cũng đề kháng với fluoroquinolone</a:t>
            </a:r>
            <a:r>
              <a:rPr lang="en-US" altLang="en-US" sz="1400" i="1">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7325"/>
    </mc:Choice>
    <mc:Fallback xmlns="">
      <p:transition spd="slow" advTm="732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GIẢI PHẪU</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2116285"/>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đường mật trong gan: sỏi nằm trong đường mật phía trên chỗ hợp lưu ống gan phải và trái.</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OMC: gồm sỏi OMC, ống gan chung.</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B843425-B23B-A44C-BFE5-59A86830A1D5}"/>
              </a:ext>
            </a:extLst>
          </p:cNvPr>
          <p:cNvPicPr>
            <a:picLocks noChangeAspect="1"/>
          </p:cNvPicPr>
          <p:nvPr/>
        </p:nvPicPr>
        <p:blipFill rotWithShape="1">
          <a:blip r:embed="rId2"/>
          <a:srcRect l="30000" t="38000" r="45833" b="31333"/>
          <a:stretch/>
        </p:blipFill>
        <p:spPr>
          <a:xfrm>
            <a:off x="2743199" y="3335484"/>
            <a:ext cx="4057119" cy="3217715"/>
          </a:xfrm>
          <a:prstGeom prst="rect">
            <a:avLst/>
          </a:prstGeom>
        </p:spPr>
      </p:pic>
    </p:spTree>
    <p:extLst>
      <p:ext uri="{BB962C8B-B14F-4D97-AF65-F5344CB8AC3E}">
        <p14:creationId xmlns:p14="http://schemas.microsoft.com/office/powerpoint/2010/main" val="1339477309"/>
      </p:ext>
    </p:extLst>
  </p:cSld>
  <p:clrMapOvr>
    <a:masterClrMapping/>
  </p:clrMapOvr>
  <mc:AlternateContent xmlns:mc="http://schemas.openxmlformats.org/markup-compatibility/2006" xmlns:p14="http://schemas.microsoft.com/office/powerpoint/2010/main">
    <mc:Choice Requires="p14">
      <p:transition spd="slow" p14:dur="2000" advTm="12880"/>
    </mc:Choice>
    <mc:Fallback xmlns="">
      <p:transition spd="slow" advTm="1288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46">
            <a:extLst>
              <a:ext uri="{FF2B5EF4-FFF2-40B4-BE49-F238E27FC236}">
                <a16:creationId xmlns:a16="http://schemas.microsoft.com/office/drawing/2014/main" id="{18972D62-DE0C-A64F-AD92-D1FA312F2CB7}"/>
              </a:ext>
            </a:extLst>
          </p:cNvPr>
          <p:cNvSpPr txBox="1">
            <a:spLocks noChangeArrowheads="1"/>
          </p:cNvSpPr>
          <p:nvPr/>
        </p:nvSpPr>
        <p:spPr bwMode="auto">
          <a:xfrm>
            <a:off x="609600" y="606425"/>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4.1.3.2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488" cy="2246313"/>
          </a:xfrm>
          <a:prstGeom prst="rect">
            <a:avLst/>
          </a:prstGeom>
        </p:spPr>
        <p:txBody>
          <a:bodyPr>
            <a:spAutoFit/>
          </a:bodyPr>
          <a:lstStyle/>
          <a:p>
            <a:pP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Lựa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Đáp ứng của bệnh nhân với kháng sinh ban đầu</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8123"/>
    </mc:Choice>
    <mc:Fallback xmlns="">
      <p:transition spd="slow" advTm="812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3">
            <a:extLst>
              <a:ext uri="{FF2B5EF4-FFF2-40B4-BE49-F238E27FC236}">
                <a16:creationId xmlns:a16="http://schemas.microsoft.com/office/drawing/2014/main" id="{FD367D8A-FFC7-A145-93AF-7E4CFCB27E3D}"/>
              </a:ext>
            </a:extLst>
          </p:cNvPr>
          <p:cNvSpPr txBox="1">
            <a:spLocks noChangeArrowheads="1"/>
          </p:cNvSpPr>
          <p:nvPr/>
        </p:nvSpPr>
        <p:spPr bwMode="auto">
          <a:xfrm>
            <a:off x="381000" y="457200"/>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F0"/>
                </a:solidFill>
                <a:latin typeface="Times New Roman" panose="02020603050405020304" pitchFamily="18" charset="0"/>
                <a:cs typeface="Times New Roman" panose="02020603050405020304" pitchFamily="18" charset="0"/>
              </a:rPr>
              <a:t>4.1.4 Thời gian sử dụng kháng sinh </a:t>
            </a:r>
          </a:p>
        </p:txBody>
      </p:sp>
      <p:graphicFrame>
        <p:nvGraphicFramePr>
          <p:cNvPr id="2" name="Table 1">
            <a:extLst>
              <a:ext uri="{FF2B5EF4-FFF2-40B4-BE49-F238E27FC236}">
                <a16:creationId xmlns:a16="http://schemas.microsoft.com/office/drawing/2014/main" id="{80FCDA26-B4F8-2B4F-8731-6C7DBE01F54E}"/>
              </a:ext>
            </a:extLst>
          </p:cNvPr>
          <p:cNvGraphicFramePr>
            <a:graphicFrameLocks noGrp="1"/>
          </p:cNvGraphicFramePr>
          <p:nvPr>
            <p:extLst>
              <p:ext uri="{D42A27DB-BD31-4B8C-83A1-F6EECF244321}">
                <p14:modId xmlns:p14="http://schemas.microsoft.com/office/powerpoint/2010/main" val="2195157723"/>
              </p:ext>
            </p:extLst>
          </p:nvPr>
        </p:nvGraphicFramePr>
        <p:xfrm>
          <a:off x="609600" y="1219200"/>
          <a:ext cx="8001001" cy="4972050"/>
        </p:xfrm>
        <a:graphic>
          <a:graphicData uri="http://schemas.openxmlformats.org/drawingml/2006/table">
            <a:tbl>
              <a:tblPr firstRow="1" firstCol="1" bandRow="1">
                <a:tableStyleId>{5C22544A-7EE6-4342-B048-85BDC9FD1C3A}</a:tableStyleId>
              </a:tblPr>
              <a:tblGrid>
                <a:gridCol w="1329652">
                  <a:extLst>
                    <a:ext uri="{9D8B030D-6E8A-4147-A177-3AD203B41FA5}">
                      <a16:colId xmlns:a16="http://schemas.microsoft.com/office/drawing/2014/main" val="3866572103"/>
                    </a:ext>
                  </a:extLst>
                </a:gridCol>
                <a:gridCol w="3272399">
                  <a:extLst>
                    <a:ext uri="{9D8B030D-6E8A-4147-A177-3AD203B41FA5}">
                      <a16:colId xmlns:a16="http://schemas.microsoft.com/office/drawing/2014/main" val="52073383"/>
                    </a:ext>
                  </a:extLst>
                </a:gridCol>
                <a:gridCol w="3398950">
                  <a:extLst>
                    <a:ext uri="{9D8B030D-6E8A-4147-A177-3AD203B41FA5}">
                      <a16:colId xmlns:a16="http://schemas.microsoft.com/office/drawing/2014/main" val="1070570986"/>
                    </a:ext>
                  </a:extLst>
                </a:gridCol>
              </a:tblGrid>
              <a:tr h="605717">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Viêm đường mật mắc phải từ cộng đồng</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Viêm đường mật mắc phải trong bệnh viện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824518"/>
                  </a:ext>
                </a:extLst>
              </a:tr>
              <a:tr h="2498631">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dirty="0" err="1">
                          <a:solidFill>
                            <a:schemeClr val="bg1"/>
                          </a:solidFill>
                          <a:effectLst/>
                          <a:latin typeface="Times New Roman" panose="02020603050405020304" pitchFamily="18" charset="0"/>
                          <a:cs typeface="Times New Roman" panose="02020603050405020304" pitchFamily="18" charset="0"/>
                        </a:rPr>
                        <a:t>Một</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khi</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nguồn</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gốc</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nhiễm</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khuẩn</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đã</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kiểm</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soát</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thời</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gian</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kháng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sinh</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khuyến</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cáo</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từ</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4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đến</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7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ngày</a:t>
                      </a:r>
                      <a:r>
                        <a:rPr lang="vi-VN" sz="1800" dirty="0">
                          <a:solidFill>
                            <a:schemeClr val="bg1"/>
                          </a:solidFill>
                          <a:effectLst/>
                          <a:highlight>
                            <a:srgbClr val="FFFF00"/>
                          </a:highlight>
                          <a:latin typeface="Times New Roman" panose="02020603050405020304" pitchFamily="18" charset="0"/>
                          <a:cs typeface="Times New Roman" panose="02020603050405020304" pitchFamily="18" charset="0"/>
                        </a:rPr>
                        <a:t>.</a:t>
                      </a:r>
                      <a:endPar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endParaRPr>
                    </a:p>
                    <a:p>
                      <a:pPr algn="just">
                        <a:lnSpc>
                          <a:spcPct val="115000"/>
                        </a:lnSpc>
                        <a:spcAft>
                          <a:spcPts val="0"/>
                        </a:spcAft>
                      </a:pPr>
                      <a:r>
                        <a:rPr lang="en-US" sz="1800" dirty="0" err="1">
                          <a:solidFill>
                            <a:schemeClr val="bg1"/>
                          </a:solidFill>
                          <a:effectLst/>
                          <a:latin typeface="Times New Roman" panose="02020603050405020304" pitchFamily="18" charset="0"/>
                          <a:cs typeface="Times New Roman" panose="02020603050405020304" pitchFamily="18" charset="0"/>
                        </a:rPr>
                        <a:t>Nếu</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cấy</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máu</a:t>
                      </a:r>
                      <a:r>
                        <a:rPr lang="en-US" sz="1800" dirty="0">
                          <a:solidFill>
                            <a:schemeClr val="bg1"/>
                          </a:solidFill>
                          <a:effectLst/>
                          <a:latin typeface="Times New Roman" panose="02020603050405020304" pitchFamily="18" charset="0"/>
                          <a:cs typeface="Times New Roman" panose="02020603050405020304" pitchFamily="18" charset="0"/>
                        </a:rPr>
                        <a:t> ra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cầu</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trùng</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Gram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dương</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như</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Enterococcus spp., Streptococcus spp</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thời</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gian</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kháng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sinh</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ít</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nhất</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là</a:t>
                      </a:r>
                      <a:r>
                        <a:rPr lang="en-US" sz="1800" dirty="0">
                          <a:solidFill>
                            <a:schemeClr val="bg1"/>
                          </a:solidFill>
                          <a:effectLst/>
                          <a:highlight>
                            <a:srgbClr val="FFFF00"/>
                          </a:highlight>
                          <a:latin typeface="Times New Roman" panose="02020603050405020304" pitchFamily="18" charset="0"/>
                          <a:cs typeface="Times New Roman" panose="02020603050405020304" pitchFamily="18" charset="0"/>
                        </a:rPr>
                        <a:t> 2 </a:t>
                      </a:r>
                      <a:r>
                        <a:rPr lang="en-US" sz="1800" dirty="0" err="1">
                          <a:solidFill>
                            <a:schemeClr val="bg1"/>
                          </a:solidFill>
                          <a:effectLst/>
                          <a:highlight>
                            <a:srgbClr val="FFFF00"/>
                          </a:highlight>
                          <a:latin typeface="Times New Roman" panose="02020603050405020304" pitchFamily="18" charset="0"/>
                          <a:cs typeface="Times New Roman" panose="02020603050405020304" pitchFamily="18" charset="0"/>
                        </a:rPr>
                        <a:t>tuần</a:t>
                      </a:r>
                      <a:r>
                        <a:rPr lang="vi-VN" sz="1800" dirty="0">
                          <a:solidFill>
                            <a:schemeClr val="bg1"/>
                          </a:solidFill>
                          <a:effectLst/>
                          <a:highlight>
                            <a:srgbClr val="FFFF00"/>
                          </a:highlight>
                          <a:latin typeface="Times New Roman" panose="02020603050405020304" pitchFamily="18" charset="0"/>
                          <a:cs typeface="Times New Roman" panose="02020603050405020304" pitchFamily="18" charset="0"/>
                        </a:rPr>
                        <a:t>.</a:t>
                      </a:r>
                      <a:endParaRPr lang="en-US" sz="1800" dirty="0">
                        <a:solidFill>
                          <a:schemeClr val="bg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1060423"/>
                  </a:ext>
                </a:extLst>
              </a:tr>
              <a:tr h="1867702">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2">
                  <a:txBody>
                    <a:bodyPr/>
                    <a:lstStyle/>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còn tắc nghẽn đường mật, kháng sinh nên được tiếp tục đến khi tắc nghẽn được điều trị. </a:t>
                      </a:r>
                      <a:endParaRPr lang="en-US" sz="18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001261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1945"/>
    </mc:Choice>
    <mc:Fallback xmlns="">
      <p:transition spd="slow" advTm="4194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770310" y="685800"/>
            <a:ext cx="8221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4.2/ BIẾN CHỨNG ÁP XE GAN ĐƯỜNG MẬT </a:t>
            </a:r>
          </a:p>
        </p:txBody>
      </p:sp>
      <p:sp>
        <p:nvSpPr>
          <p:cNvPr id="3" name="Rectangle 2">
            <a:extLst>
              <a:ext uri="{FF2B5EF4-FFF2-40B4-BE49-F238E27FC236}">
                <a16:creationId xmlns:a16="http://schemas.microsoft.com/office/drawing/2014/main" id="{CB71DC4C-17ED-D947-BF27-D98CAA6E6954}"/>
              </a:ext>
            </a:extLst>
          </p:cNvPr>
          <p:cNvSpPr/>
          <p:nvPr/>
        </p:nvSpPr>
        <p:spPr>
          <a:xfrm>
            <a:off x="770310" y="1600200"/>
            <a:ext cx="7848600" cy="4734886"/>
          </a:xfrm>
          <a:prstGeom prst="rect">
            <a:avLst/>
          </a:prstGeom>
        </p:spPr>
        <p:txBody>
          <a:bodyPr wrap="square">
            <a:spAutoFit/>
          </a:bodyPr>
          <a:lstStyle/>
          <a:p>
            <a:pPr lvl="0" algn="just">
              <a:lnSpc>
                <a:spcPct val="115000"/>
              </a:lnSpc>
              <a:spcAft>
                <a:spcPts val="1440"/>
              </a:spcAft>
            </a:pPr>
            <a:r>
              <a:rPr lang="vi-VN" sz="2800" b="1" i="1" dirty="0">
                <a:solidFill>
                  <a:srgbClr val="00B0F0"/>
                </a:solidFill>
                <a:latin typeface="Times New Roman" panose="02020603050405020304" pitchFamily="18" charset="0"/>
                <a:ea typeface="Calibri" panose="020F0502020204030204" pitchFamily="34" charset="0"/>
              </a:rPr>
              <a:t>Nguyên tắc điều trị:</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Kháng sinh điều trị: lựa chọn kháng sinh và thời gian sử dụng kháng sinh tương tự viêm đường mật cấp.</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Dẫn lưu đường mật: qua ERCP hoặc qua da.</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Dẫn lưu ổ áp xe gan khi cần thiết.</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Điều trị lấy sỏi đường mật chính vào thời điểm thích hợp.</a:t>
            </a:r>
          </a:p>
        </p:txBody>
      </p:sp>
    </p:spTree>
    <p:extLst>
      <p:ext uri="{BB962C8B-B14F-4D97-AF65-F5344CB8AC3E}">
        <p14:creationId xmlns:p14="http://schemas.microsoft.com/office/powerpoint/2010/main" val="1873916086"/>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685800" y="457200"/>
            <a:ext cx="8221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highlight>
                  <a:srgbClr val="FFFF00"/>
                </a:highlight>
                <a:latin typeface="Times New Roman" panose="02020603050405020304" pitchFamily="18" charset="0"/>
                <a:cs typeface="Times New Roman" panose="02020603050405020304" pitchFamily="18" charset="0"/>
              </a:rPr>
              <a:t>4.3/ BIẾN CHỨNG VIÊM TUỴ CẤP</a:t>
            </a:r>
          </a:p>
        </p:txBody>
      </p:sp>
      <p:sp>
        <p:nvSpPr>
          <p:cNvPr id="2" name="Rectangle 1">
            <a:extLst>
              <a:ext uri="{FF2B5EF4-FFF2-40B4-BE49-F238E27FC236}">
                <a16:creationId xmlns:a16="http://schemas.microsoft.com/office/drawing/2014/main" id="{115A0DF1-30CD-A34A-859D-F9B74095B3B0}"/>
              </a:ext>
            </a:extLst>
          </p:cNvPr>
          <p:cNvSpPr/>
          <p:nvPr/>
        </p:nvSpPr>
        <p:spPr>
          <a:xfrm>
            <a:off x="457200" y="1295400"/>
            <a:ext cx="8221290" cy="5693866"/>
          </a:xfrm>
          <a:prstGeom prst="rect">
            <a:avLst/>
          </a:prstGeom>
        </p:spPr>
        <p:txBody>
          <a:bodyPr wrap="square">
            <a:spAutoFit/>
          </a:bodyPr>
          <a:lstStyle/>
          <a:p>
            <a:pPr algn="just"/>
            <a:r>
              <a:rPr lang="vi-VN"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Theo </a:t>
            </a:r>
            <a:r>
              <a:rPr lang="en-US" sz="2800" dirty="0" err="1">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Tiêu</a:t>
            </a:r>
            <a:r>
              <a:rPr lang="en-US"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Hóa</a:t>
            </a:r>
            <a:r>
              <a:rPr lang="en-US"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Hoa</a:t>
            </a:r>
            <a:r>
              <a:rPr lang="en-US"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Kỳ</a:t>
            </a:r>
            <a:r>
              <a:rPr lang="en-US" sz="2800" dirty="0">
                <a:solidFill>
                  <a:srgbClr val="FF000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(ACG) </a:t>
            </a:r>
            <a:r>
              <a:rPr lang="en-US" sz="2800" dirty="0" err="1">
                <a:solidFill>
                  <a:srgbClr val="FF0000"/>
                </a:solidFill>
                <a:highlight>
                  <a:srgbClr val="FFFF00"/>
                </a:highlight>
                <a:latin typeface="Times New Roman" panose="02020603050405020304" pitchFamily="18" charset="0"/>
                <a:cs typeface="Times New Roman" panose="02020603050405020304" pitchFamily="18" charset="0"/>
              </a:rPr>
              <a:t>năm</a:t>
            </a:r>
            <a:r>
              <a:rPr lang="en-US" sz="2800" dirty="0">
                <a:solidFill>
                  <a:srgbClr val="FF0000"/>
                </a:solidFill>
                <a:highlight>
                  <a:srgbClr val="FFFF00"/>
                </a:highlight>
                <a:latin typeface="Times New Roman" panose="02020603050405020304" pitchFamily="18" charset="0"/>
                <a:cs typeface="Times New Roman" panose="02020603050405020304" pitchFamily="18" charset="0"/>
              </a:rPr>
              <a:t> 201</a:t>
            </a:r>
            <a:r>
              <a:rPr lang="vi-VN" sz="2800" dirty="0">
                <a:solidFill>
                  <a:srgbClr val="FF0000"/>
                </a:solidFill>
                <a:highlight>
                  <a:srgbClr val="FFFF00"/>
                </a:highlight>
                <a:latin typeface="Times New Roman" panose="02020603050405020304" pitchFamily="18" charset="0"/>
                <a:cs typeface="Times New Roman" panose="02020603050405020304" pitchFamily="18" charset="0"/>
              </a:rPr>
              <a:t>3, Hội Ngoại Khoa Cấp Cứu Thế Giới (WSES)</a:t>
            </a:r>
            <a:r>
              <a:rPr lang="en-US" sz="2800" dirty="0">
                <a:solidFill>
                  <a:srgbClr val="FF0000"/>
                </a:solidFill>
                <a:highlight>
                  <a:srgbClr val="FFFF00"/>
                </a:highlight>
                <a:latin typeface="Times New Roman" panose="02020603050405020304" pitchFamily="18" charset="0"/>
                <a:cs typeface="Times New Roman" panose="02020603050405020304" pitchFamily="18" charset="0"/>
              </a:rPr>
              <a:t> </a:t>
            </a:r>
            <a:r>
              <a:rPr lang="vi-VN" sz="2800" dirty="0">
                <a:solidFill>
                  <a:srgbClr val="FF0000"/>
                </a:solidFill>
                <a:highlight>
                  <a:srgbClr val="FFFF00"/>
                </a:highlight>
                <a:latin typeface="Times New Roman" panose="02020603050405020304" pitchFamily="18" charset="0"/>
                <a:cs typeface="Times New Roman" panose="02020603050405020304" pitchFamily="18" charset="0"/>
              </a:rPr>
              <a:t>năm 2019</a:t>
            </a:r>
            <a:r>
              <a:rPr lang="en-US" sz="2800" dirty="0">
                <a:solidFill>
                  <a:srgbClr val="FF0000"/>
                </a:solidFill>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Chỉ định ERCP trong vòng 24 giờ sau nhập viện nếu bệnh nhân có viêm tuỵ cấp kèm viêm đường mật cấp.</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Chỉ định ERCP nếu bệnh nhân có viêm tuỵ cấp kèm tắc nghẽn ống mật chủ.</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ERCP không được chỉ định nếu bệnh nhân có viêm tuỵ cấp (dù mức độ nặng) nhưng không có viêm đường mật cấp hoặc không có tắc nghẽn ống mật chủ.</a:t>
            </a:r>
          </a:p>
          <a:p>
            <a:pPr lvl="0" algn="just"/>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707200"/>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5A0DF1-30CD-A34A-859D-F9B74095B3B0}"/>
              </a:ext>
            </a:extLst>
          </p:cNvPr>
          <p:cNvSpPr/>
          <p:nvPr/>
        </p:nvSpPr>
        <p:spPr>
          <a:xfrm>
            <a:off x="457200" y="980420"/>
            <a:ext cx="8221290" cy="5693866"/>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Theo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Hoa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Kỳ</a:t>
            </a:r>
            <a:r>
              <a:rPr lang="en-US" sz="2800" dirty="0">
                <a:latin typeface="Times New Roman" panose="02020603050405020304" pitchFamily="18" charset="0"/>
                <a:ea typeface="Calibri" panose="020F0502020204030204" pitchFamily="34" charset="0"/>
                <a:cs typeface="Times New Roman" panose="02020603050405020304" pitchFamily="18" charset="0"/>
              </a:rPr>
              <a:t> (ACG)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201</a:t>
            </a:r>
            <a:r>
              <a:rPr lang="vi-VN" sz="2800" dirty="0">
                <a:latin typeface="Times New Roman" panose="02020603050405020304" pitchFamily="18" charset="0"/>
                <a:cs typeface="Times New Roman" panose="02020603050405020304" pitchFamily="18" charset="0"/>
              </a:rPr>
              <a:t>3, Hội Ngoại Khoa Cấp Cứu Thế Giới (WSES)</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năm 2019</a:t>
            </a:r>
            <a:r>
              <a:rPr lang="en-US" sz="2800" dirty="0">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Để chẩn đoán nguyên nhân viêm tuỵ cấp, nếu nghi ngờ do sỏi ống mật chủ thì MRCP hoặc siêu âm qua nội soi nên được thực hiện, không nên thực hiện ERCP.</a:t>
            </a:r>
          </a:p>
          <a:p>
            <a:pPr marL="342900" lvl="0" indent="-342900" algn="just">
              <a:buFontTx/>
              <a:buChar char="-"/>
            </a:pPr>
            <a:endParaRPr lang="vi-VN" sz="2800" dirty="0">
              <a:latin typeface="Times New Roman" panose="02020603050405020304" pitchFamily="18" charset="0"/>
              <a:cs typeface="Times New Roman" panose="02020603050405020304" pitchFamily="18" charset="0"/>
            </a:endParaRPr>
          </a:p>
          <a:p>
            <a:pPr marL="342900" lvl="0" indent="-342900" algn="just">
              <a:buFontTx/>
              <a:buChar char="-"/>
            </a:pPr>
            <a:r>
              <a:rPr lang="vi-VN" sz="2800" dirty="0">
                <a:latin typeface="Times New Roman" panose="02020603050405020304" pitchFamily="18" charset="0"/>
                <a:cs typeface="Times New Roman" panose="02020603050405020304" pitchFamily="18" charset="0"/>
              </a:rPr>
              <a:t>Trong trường hợp sỏi ống mật chủ thứ phát từ sỏi túi mật, khuyến cáo nên cắt túi mật trong thời gian nằm viện, khi tình trạng viêm tụy ổn định, để ngừa viêm tụy cấp tái phát.</a:t>
            </a:r>
          </a:p>
          <a:p>
            <a:pPr lvl="0" algn="just"/>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389557"/>
      </p:ext>
    </p:extLst>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382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là bệnh khá phổ biến ở nước ta.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Ngày nay, sự tiến bộ của các phương tiện chẩn đoán hình ảnh đã giúp ích rất nhiều trong việc chẩn đoán sớm bệnh sỏi đường mật chính cũng như các thương tổn hẹp đường mật, ung thư đường mật đi kèm.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Điều trị sỏi đường mật chính là sự phối hợp của nhiều phương pháp khác nhau từ nội soi, phẫu thuật đến can thiệp qua da. </a:t>
            </a:r>
            <a:endParaRPr lang="en-US" sz="2800"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648"/>
    </mc:Choice>
    <mc:Fallback xmlns="">
      <p:transition spd="slow" advTm="2464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22817" y="2286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9154" name="Text Box 6">
            <a:extLst>
              <a:ext uri="{FF2B5EF4-FFF2-40B4-BE49-F238E27FC236}">
                <a16:creationId xmlns:a16="http://schemas.microsoft.com/office/drawing/2014/main" id="{17A4E129-9D98-B445-B0DE-70345352182A}"/>
              </a:ext>
            </a:extLst>
          </p:cNvPr>
          <p:cNvSpPr txBox="1">
            <a:spLocks noChangeArrowheads="1"/>
          </p:cNvSpPr>
          <p:nvPr/>
        </p:nvSpPr>
        <p:spPr bwMode="auto">
          <a:xfrm>
            <a:off x="422817" y="708102"/>
            <a:ext cx="8382000" cy="607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buNone/>
            </a:pPr>
            <a:r>
              <a:rPr lang="en-US" sz="1600" dirty="0">
                <a:latin typeface="Times New Roman" panose="02020603050405020304" pitchFamily="18" charset="0"/>
                <a:cs typeface="Times New Roman" panose="02020603050405020304" pitchFamily="18" charset="0"/>
              </a:rPr>
              <a:t>1.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Bắc</a:t>
            </a:r>
            <a:r>
              <a:rPr lang="en-US" sz="1600" dirty="0">
                <a:latin typeface="Times New Roman" panose="02020603050405020304" pitchFamily="18" charset="0"/>
                <a:cs typeface="Times New Roman" panose="02020603050405020304" pitchFamily="18" charset="0"/>
              </a:rPr>
              <a:t>, Lê Quan Anh </a:t>
            </a:r>
            <a:r>
              <a:rPr lang="en-US" sz="1600" dirty="0" err="1">
                <a:latin typeface="Times New Roman" panose="02020603050405020304" pitchFamily="18" charset="0"/>
                <a:cs typeface="Times New Roman" panose="02020603050405020304" pitchFamily="18" charset="0"/>
              </a:rPr>
              <a:t>Tuấn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Vũ</a:t>
            </a:r>
            <a:r>
              <a:rPr lang="en-US" sz="1600" dirty="0">
                <a:latin typeface="Times New Roman" panose="02020603050405020304" pitchFamily="18" charset="0"/>
                <a:cs typeface="Times New Roman" panose="02020603050405020304" pitchFamily="18" charset="0"/>
              </a:rPr>
              <a:t> Quang </a:t>
            </a:r>
            <a:r>
              <a:rPr lang="en-US" sz="1600" dirty="0" err="1">
                <a:latin typeface="Times New Roman" panose="02020603050405020304" pitchFamily="18" charset="0"/>
                <a:cs typeface="Times New Roman" panose="02020603050405020304" pitchFamily="18" charset="0"/>
              </a:rPr>
              <a:t>Hưng</a:t>
            </a:r>
            <a:r>
              <a:rPr lang="vi-VN" sz="1600" dirty="0">
                <a:latin typeface="Times New Roman" panose="02020603050405020304" pitchFamily="18" charset="0"/>
                <a:cs typeface="Times New Roman" panose="02020603050405020304" pitchFamily="18" charset="0"/>
              </a:rPr>
              <a:t>, cs</a:t>
            </a:r>
            <a:r>
              <a:rPr lang="en-US" sz="1600" dirty="0">
                <a:latin typeface="Times New Roman" panose="02020603050405020304" pitchFamily="18" charset="0"/>
                <a:cs typeface="Times New Roman" panose="02020603050405020304" pitchFamily="18" charset="0"/>
              </a:rPr>
              <a:t>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cắt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kèm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chủ</a:t>
            </a:r>
            <a:r>
              <a:rPr lang="en-US" sz="1600" dirty="0">
                <a:latin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126 </a:t>
            </a:r>
            <a:r>
              <a:rPr lang="en-US" sz="1600" dirty="0" err="1">
                <a:latin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TP.Hồ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22 (2)</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65-70.</a:t>
            </a:r>
          </a:p>
          <a:p>
            <a:pPr>
              <a:buNone/>
            </a:pPr>
            <a:r>
              <a:rPr lang="en-US" sz="1600" dirty="0">
                <a:latin typeface="Times New Roman" panose="02020603050405020304" pitchFamily="18" charset="0"/>
                <a:cs typeface="Times New Roman" panose="02020603050405020304" pitchFamily="18" charset="0"/>
              </a:rPr>
              <a:t>2.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Hoàng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Bắc</a:t>
            </a:r>
            <a:r>
              <a:rPr lang="en-US" sz="1600" dirty="0">
                <a:latin typeface="Times New Roman" panose="02020603050405020304" pitchFamily="18" charset="0"/>
                <a:cs typeface="Times New Roman" panose="02020603050405020304" pitchFamily="18" charset="0"/>
              </a:rPr>
              <a:t> (2006)</a:t>
            </a:r>
            <a:r>
              <a:rPr lang="vi-VN"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Khâu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cs typeface="Times New Roman" panose="02020603050405020304" pitchFamily="18" charset="0"/>
              </a:rPr>
              <a:t>ngả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ổ</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bụng</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10 (3)</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136-140.</a:t>
            </a:r>
          </a:p>
          <a:p>
            <a:pPr>
              <a:buNone/>
            </a:pPr>
            <a:r>
              <a:rPr lang="en-US" sz="1600" dirty="0">
                <a:latin typeface="Times New Roman" panose="02020603050405020304" pitchFamily="18" charset="0"/>
                <a:cs typeface="Times New Roman" panose="02020603050405020304" pitchFamily="18" charset="0"/>
              </a:rPr>
              <a:t>3. </a:t>
            </a:r>
            <a:r>
              <a:rPr lang="en-US" sz="1600" dirty="0" err="1">
                <a:latin typeface="Times New Roman" panose="02020603050405020304" pitchFamily="18" charset="0"/>
                <a:cs typeface="Times New Roman" panose="02020603050405020304" pitchFamily="18" charset="0"/>
              </a:rPr>
              <a:t>Đô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Hoàng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Bắc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Trung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cs</a:t>
            </a:r>
            <a:r>
              <a:rPr lang="en-US" sz="1600" dirty="0">
                <a:latin typeface="Times New Roman" panose="02020603050405020304" pitchFamily="18" charset="0"/>
                <a:cs typeface="Times New Roman" panose="02020603050405020304" pitchFamily="18" charset="0"/>
              </a:rPr>
              <a:t> (2008)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sớm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OMC </a:t>
            </a:r>
            <a:r>
              <a:rPr lang="en-US" sz="1600" dirty="0" err="1">
                <a:latin typeface="Times New Roman" panose="02020603050405020304" pitchFamily="18" charset="0"/>
                <a:cs typeface="Times New Roman" panose="02020603050405020304" pitchFamily="18" charset="0"/>
              </a:rPr>
              <a:t>kèm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túi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a:t>
            </a:r>
            <a:r>
              <a:rPr lang="en-US" sz="1600" dirty="0">
                <a:latin typeface="Times New Roman" panose="02020603050405020304" pitchFamily="18" charset="0"/>
                <a:cs typeface="Times New Roman" panose="02020603050405020304" pitchFamily="18" charset="0"/>
              </a:rPr>
              <a:t> Minh</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12  (4)</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284-290.</a:t>
            </a:r>
          </a:p>
          <a:p>
            <a:pPr>
              <a:buNone/>
            </a:pPr>
            <a:r>
              <a:rPr lang="en-US" sz="1600" dirty="0">
                <a:latin typeface="Times New Roman" panose="02020603050405020304" pitchFamily="18" charset="0"/>
                <a:cs typeface="Times New Roman" panose="02020603050405020304" pitchFamily="18" charset="0"/>
              </a:rPr>
              <a:t>4.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Mậu</a:t>
            </a:r>
            <a:r>
              <a:rPr lang="en-US" sz="1600" dirty="0">
                <a:latin typeface="Times New Roman" panose="02020603050405020304" pitchFamily="18" charset="0"/>
                <a:cs typeface="Times New Roman" panose="02020603050405020304" pitchFamily="18" charset="0"/>
              </a:rPr>
              <a:t> Anh (2012). </a:t>
            </a:r>
            <a:r>
              <a:rPr lang="en-US" sz="1600" dirty="0" err="1">
                <a:latin typeface="Times New Roman" panose="02020603050405020304" pitchFamily="18" charset="0"/>
                <a:cs typeface="Times New Roman" panose="02020603050405020304" pitchFamily="18" charset="0"/>
              </a:rPr>
              <a:t>Sỏi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a:t>
            </a:r>
          </a:p>
          <a:p>
            <a:pPr>
              <a:buNone/>
            </a:pPr>
            <a:r>
              <a:rPr lang="en-US" sz="1600" dirty="0">
                <a:latin typeface="Times New Roman" panose="02020603050405020304" pitchFamily="18" charset="0"/>
                <a:cs typeface="Times New Roman" panose="02020603050405020304" pitchFamily="18" charset="0"/>
              </a:rPr>
              <a:t>5. </a:t>
            </a:r>
            <a:r>
              <a:rPr lang="en-US" sz="1600" dirty="0" err="1">
                <a:latin typeface="Times New Roman" panose="02020603050405020304" pitchFamily="18" charset="0"/>
                <a:cs typeface="Times New Roman" panose="02020603050405020304" pitchFamily="18" charset="0"/>
              </a:rPr>
              <a:t>Gomi</a:t>
            </a:r>
            <a:r>
              <a:rPr lang="en-US" sz="1600" dirty="0">
                <a:latin typeface="Times New Roman" panose="02020603050405020304" pitchFamily="18" charset="0"/>
                <a:cs typeface="Times New Roman" panose="02020603050405020304" pitchFamily="18" charset="0"/>
              </a:rPr>
              <a:t> H, </a:t>
            </a:r>
            <a:r>
              <a:rPr lang="en-US" sz="1600" dirty="0" err="1">
                <a:latin typeface="Times New Roman" panose="02020603050405020304" pitchFamily="18" charset="0"/>
                <a:cs typeface="Times New Roman" panose="02020603050405020304" pitchFamily="18" charset="0"/>
              </a:rPr>
              <a:t>Solomkin</a:t>
            </a:r>
            <a:r>
              <a:rPr lang="en-US" sz="1600" dirty="0">
                <a:latin typeface="Times New Roman" panose="02020603050405020304" pitchFamily="18" charset="0"/>
                <a:cs typeface="Times New Roman" panose="02020603050405020304" pitchFamily="18" charset="0"/>
              </a:rPr>
              <a:t> JS, Schlossberg D, et al (2018)</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Tokyo Guidelines 2018: antimicrobial therapy for acute cholangitis and cholecystitis.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3-16.</a:t>
            </a:r>
          </a:p>
          <a:p>
            <a:pPr>
              <a:buNone/>
            </a:pPr>
            <a:r>
              <a:rPr lang="en-US" sz="1600" dirty="0">
                <a:latin typeface="Times New Roman" panose="02020603050405020304" pitchFamily="18" charset="0"/>
                <a:cs typeface="Times New Roman" panose="02020603050405020304" pitchFamily="18" charset="0"/>
              </a:rPr>
              <a:t>6. </a:t>
            </a:r>
            <a:r>
              <a:rPr lang="en-US" sz="1600" dirty="0" err="1">
                <a:latin typeface="Times New Roman" panose="02020603050405020304" pitchFamily="18" charset="0"/>
                <a:cs typeface="Times New Roman" panose="02020603050405020304" pitchFamily="18" charset="0"/>
              </a:rPr>
              <a:t>Kiriyama</a:t>
            </a:r>
            <a:r>
              <a:rPr lang="en-US" sz="1600" dirty="0">
                <a:latin typeface="Times New Roman" panose="02020603050405020304" pitchFamily="18" charset="0"/>
                <a:cs typeface="Times New Roman" panose="02020603050405020304" pitchFamily="18" charset="0"/>
              </a:rPr>
              <a:t> S, </a:t>
            </a:r>
            <a:r>
              <a:rPr lang="en-US" sz="1600" dirty="0" err="1">
                <a:latin typeface="Times New Roman" panose="02020603050405020304" pitchFamily="18" charset="0"/>
                <a:cs typeface="Times New Roman" panose="02020603050405020304" pitchFamily="18" charset="0"/>
              </a:rPr>
              <a:t>Kozaka</a:t>
            </a:r>
            <a:r>
              <a:rPr lang="en-US" sz="1600" dirty="0">
                <a:latin typeface="Times New Roman" panose="02020603050405020304" pitchFamily="18" charset="0"/>
                <a:cs typeface="Times New Roman" panose="02020603050405020304" pitchFamily="18" charset="0"/>
              </a:rPr>
              <a:t> K, Takada T, et al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Tokyo Guidelines 2018: diagnostic criteria and severity grading of acute cholangitis (with videos).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17-30.</a:t>
            </a:r>
          </a:p>
          <a:p>
            <a:pPr>
              <a:buNone/>
            </a:pPr>
            <a:r>
              <a:rPr lang="en-US" sz="1600" dirty="0">
                <a:latin typeface="Times New Roman" panose="02020603050405020304" pitchFamily="18" charset="0"/>
                <a:cs typeface="Times New Roman" panose="02020603050405020304" pitchFamily="18" charset="0"/>
              </a:rPr>
              <a:t>7. </a:t>
            </a:r>
            <a:r>
              <a:rPr lang="en-US" sz="1600" dirty="0" err="1">
                <a:latin typeface="Times New Roman" panose="02020603050405020304" pitchFamily="18" charset="0"/>
                <a:cs typeface="Times New Roman" panose="02020603050405020304" pitchFamily="18" charset="0"/>
              </a:rPr>
              <a:t>Leppaniemi</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Tolonen</a:t>
            </a:r>
            <a:r>
              <a:rPr lang="en-US" sz="1600" dirty="0">
                <a:latin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cs typeface="Times New Roman" panose="02020603050405020304" pitchFamily="18" charset="0"/>
              </a:rPr>
              <a:t>Tarasconi</a:t>
            </a:r>
            <a:r>
              <a:rPr lang="en-US" sz="1600" dirty="0">
                <a:latin typeface="Times New Roman" panose="02020603050405020304" pitchFamily="18" charset="0"/>
                <a:cs typeface="Times New Roman" panose="02020603050405020304" pitchFamily="18" charset="0"/>
              </a:rPr>
              <a:t> A, et al (2019)</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2019 WSES guidelines for the management of severe acute pancreatitis. World J </a:t>
            </a:r>
            <a:r>
              <a:rPr lang="en-US" sz="1600" dirty="0" err="1">
                <a:latin typeface="Times New Roman" panose="02020603050405020304" pitchFamily="18" charset="0"/>
                <a:cs typeface="Times New Roman" panose="02020603050405020304" pitchFamily="18" charset="0"/>
              </a:rPr>
              <a:t>Emerg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Surg</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14</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27.</a:t>
            </a:r>
          </a:p>
          <a:p>
            <a:pPr>
              <a:buNone/>
            </a:pPr>
            <a:r>
              <a:rPr lang="en-US" sz="1600" dirty="0">
                <a:latin typeface="Times New Roman" panose="02020603050405020304" pitchFamily="18" charset="0"/>
                <a:cs typeface="Times New Roman" panose="02020603050405020304" pitchFamily="18" charset="0"/>
              </a:rPr>
              <a:t>8. Mayumi T, Okamoto K, Takada T, et al (2018)</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Tokyo Guidelines 2018: management bundles for acute cholangitis and cholecystitis. J Hepatobiliary </a:t>
            </a:r>
            <a:r>
              <a:rPr lang="en-US" sz="1600" dirty="0" err="1">
                <a:latin typeface="Times New Roman" panose="02020603050405020304" pitchFamily="18" charset="0"/>
                <a:cs typeface="Times New Roman" panose="02020603050405020304" pitchFamily="18" charset="0"/>
              </a:rPr>
              <a:t>Pancreat</a:t>
            </a:r>
            <a:r>
              <a:rPr lang="en-US" sz="1600" dirty="0">
                <a:latin typeface="Times New Roman" panose="02020603050405020304" pitchFamily="18" charset="0"/>
                <a:cs typeface="Times New Roman" panose="02020603050405020304" pitchFamily="18" charset="0"/>
              </a:rPr>
              <a:t> Sci</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25 (1)</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96-100.</a:t>
            </a:r>
          </a:p>
          <a:p>
            <a:pPr>
              <a:buNone/>
            </a:pPr>
            <a:r>
              <a:rPr lang="en-US" sz="1600" dirty="0">
                <a:latin typeface="Times New Roman" panose="02020603050405020304" pitchFamily="18" charset="0"/>
                <a:cs typeface="Times New Roman" panose="02020603050405020304" pitchFamily="18" charset="0"/>
              </a:rPr>
              <a:t>9. Mustafa AA, Martin LF,  Nabeel A (2020)</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Choledocholithiasis: Clinical manifestations, diagnosis, and management. Up To Date.</a:t>
            </a:r>
          </a:p>
          <a:p>
            <a:pPr>
              <a:buNone/>
            </a:pPr>
            <a:r>
              <a:rPr lang="en-US" sz="1600" dirty="0">
                <a:latin typeface="Times New Roman" panose="02020603050405020304" pitchFamily="18" charset="0"/>
                <a:cs typeface="Times New Roman" panose="02020603050405020304" pitchFamily="18" charset="0"/>
              </a:rPr>
              <a:t>10. Tenner S, Baillie J, DeWitt J, et</a:t>
            </a:r>
            <a:r>
              <a:rPr lang="vi-VN" sz="1600" dirty="0">
                <a:latin typeface="Times New Roman" panose="02020603050405020304" pitchFamily="18" charset="0"/>
                <a:cs typeface="Times New Roman" panose="02020603050405020304" pitchFamily="18" charset="0"/>
              </a:rPr>
              <a:t> al</a:t>
            </a:r>
            <a:r>
              <a:rPr lang="en-US" sz="1600" dirty="0">
                <a:latin typeface="Times New Roman" panose="02020603050405020304" pitchFamily="18" charset="0"/>
                <a:cs typeface="Times New Roman" panose="02020603050405020304" pitchFamily="18" charset="0"/>
              </a:rPr>
              <a:t> (2013)</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American College of Gastroenterology guideline: management of acute pancreatitis. Am J Gastroenterol</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108 (9)</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1400-1416.</a:t>
            </a:r>
          </a:p>
        </p:txBody>
      </p:sp>
    </p:spTree>
  </p:cSld>
  <p:clrMapOvr>
    <a:masterClrMapping/>
  </p:clrMapOvr>
  <mc:AlternateContent xmlns:mc="http://schemas.openxmlformats.org/markup-compatibility/2006" xmlns:p14="http://schemas.microsoft.com/office/powerpoint/2010/main">
    <mc:Choice Requires="p14">
      <p:transition spd="slow" p14:dur="2000" advTm="6519"/>
    </mc:Choice>
    <mc:Fallback xmlns="">
      <p:transition spd="slow" advTm="651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3">
            <a:extLst>
              <a:ext uri="{FF2B5EF4-FFF2-40B4-BE49-F238E27FC236}">
                <a16:creationId xmlns:a16="http://schemas.microsoft.com/office/drawing/2014/main" id="{81F4A95F-BB7D-3F4C-A436-FF699BBBEFF4}"/>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50178" name="Picture 3">
            <a:extLst>
              <a:ext uri="{FF2B5EF4-FFF2-40B4-BE49-F238E27FC236}">
                <a16:creationId xmlns:a16="http://schemas.microsoft.com/office/drawing/2014/main" id="{A82B76E9-52A4-8B4F-BF52-42FCF213B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7274"/>
    </mc:Choice>
    <mc:Fallback xmlns="">
      <p:transition spd="slow" advTm="72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a:t>
            </a:r>
            <a:r>
              <a:rPr lang="vi-VN" sz="2800" b="1" dirty="0">
                <a:solidFill>
                  <a:srgbClr val="FF0000"/>
                </a:solidFill>
                <a:latin typeface="Times New Roman" pitchFamily="18" charset="0"/>
                <a:cs typeface="Times New Roman" pitchFamily="18" charset="0"/>
              </a:rPr>
              <a:t>LÂM SÀNG</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914400" y="1447800"/>
            <a:ext cx="7467600" cy="3970318"/>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dạng</a:t>
            </a:r>
            <a:r>
              <a:rPr lang="vi-VN"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cờ</a:t>
            </a:r>
            <a:r>
              <a:rPr lang="en-US" sz="2800" dirty="0">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vì</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buFontTx/>
              <a:buChar cha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bụng</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Sốt</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vàng</a:t>
            </a:r>
            <a:r>
              <a:rPr lang="en-US" sz="2800" dirty="0">
                <a:latin typeface="Times New Roman" panose="02020603050405020304" pitchFamily="18" charset="0"/>
                <a:ea typeface="Calibri" panose="020F0502020204030204" pitchFamily="34" charset="0"/>
                <a:cs typeface="Times New Roman" panose="02020603050405020304" pitchFamily="18" charset="0"/>
              </a:rPr>
              <a:t> da.</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86409"/>
      </p:ext>
    </p:extLst>
  </p:cSld>
  <p:clrMapOvr>
    <a:masterClrMapping/>
  </p:clrMapOvr>
  <mc:AlternateContent xmlns:mc="http://schemas.openxmlformats.org/markup-compatibility/2006" xmlns:p14="http://schemas.microsoft.com/office/powerpoint/2010/main">
    <mc:Choice Requires="p14">
      <p:transition spd="slow" p14:dur="2000" advTm="14949"/>
    </mc:Choice>
    <mc:Fallback xmlns="">
      <p:transition spd="slow" advTm="149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Đường mật tắc nghẽn cấp tính: tăng áp lực đột ngột gây 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Đường mật tắc nghẽn mạn tính: tăng áp lực tăng từ từ, bệnh nhân chỉ đau nhẹ, đôi khi không đau.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Khám lâm sàng: ấn đau vùng trên rốn hoặc dưới sườn phải. Túi mật có thể căng to hoặc không. Định luật Courvoisier thường không đúng trong trường hợp sỏi OMC ở Việt Nam. </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Đau bụng</a:t>
            </a:r>
          </a:p>
        </p:txBody>
      </p:sp>
    </p:spTree>
    <p:extLst>
      <p:ext uri="{BB962C8B-B14F-4D97-AF65-F5344CB8AC3E}">
        <p14:creationId xmlns:p14="http://schemas.microsoft.com/office/powerpoint/2010/main" val="3475605498"/>
      </p:ext>
    </p:extLst>
  </p:cSld>
  <p:clrMapOvr>
    <a:masterClrMapping/>
  </p:clrMapOvr>
  <mc:AlternateContent xmlns:mc="http://schemas.openxmlformats.org/markup-compatibility/2006" xmlns:p14="http://schemas.microsoft.com/office/powerpoint/2010/main">
    <mc:Choice Requires="p14">
      <p:transition spd="slow" p14:dur="2000" advTm="23938"/>
    </mc:Choice>
    <mc:Fallback xmlns="">
      <p:transition spd="slow" advTm="2393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Sốt cao kèm ớn lạnh hay lạnh run.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Một số bệnh nhân viêm đường mật không sốt.</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Sốt</a:t>
            </a:r>
          </a:p>
        </p:txBody>
      </p:sp>
    </p:spTree>
    <p:extLst>
      <p:ext uri="{BB962C8B-B14F-4D97-AF65-F5344CB8AC3E}">
        <p14:creationId xmlns:p14="http://schemas.microsoft.com/office/powerpoint/2010/main" val="3695235508"/>
      </p:ext>
    </p:extLst>
  </p:cSld>
  <p:clrMapOvr>
    <a:masterClrMapping/>
  </p:clrMapOvr>
  <mc:AlternateContent xmlns:mc="http://schemas.openxmlformats.org/markup-compatibility/2006" xmlns:p14="http://schemas.microsoft.com/office/powerpoint/2010/main">
    <mc:Choice Requires="p14">
      <p:transition spd="slow" p14:dur="2000" advTm="12240"/>
    </mc:Choice>
    <mc:Fallback xmlns="">
      <p:transition spd="slow" advTm="12240"/>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7691</TotalTime>
  <Words>5273</Words>
  <Application>Microsoft Office PowerPoint</Application>
  <PresentationFormat>On-screen Show (4:3)</PresentationFormat>
  <Paragraphs>570</Paragraphs>
  <Slides>67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Consolas</vt:lpstr>
      <vt:lpstr>Corbel</vt:lpstr>
      <vt:lpstr>Courier New</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ĐIỀU TRỊ BIẾN CHỨNG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Doan Luc Nghi</cp:lastModifiedBy>
  <cp:revision>515</cp:revision>
  <cp:lastPrinted>2020-08-08T13:18:14Z</cp:lastPrinted>
  <dcterms:created xsi:type="dcterms:W3CDTF">2012-06-03T05:32:57Z</dcterms:created>
  <dcterms:modified xsi:type="dcterms:W3CDTF">2021-06-07T14:04:18Z</dcterms:modified>
</cp:coreProperties>
</file>